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58" r:id="rId4"/>
    <p:sldId id="274" r:id="rId5"/>
    <p:sldId id="275" r:id="rId6"/>
    <p:sldId id="276" r:id="rId7"/>
    <p:sldId id="268" r:id="rId8"/>
    <p:sldId id="265" r:id="rId9"/>
    <p:sldId id="266" r:id="rId10"/>
    <p:sldId id="267" r:id="rId11"/>
    <p:sldId id="264" r:id="rId12"/>
    <p:sldId id="269" r:id="rId13"/>
    <p:sldId id="270" r:id="rId14"/>
    <p:sldId id="271" r:id="rId15"/>
    <p:sldId id="272" r:id="rId16"/>
    <p:sldId id="273" r:id="rId17"/>
  </p:sldIdLst>
  <p:sldSz cx="97536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AC1A88-4136-4481-8C7F-AE67A2FC503B}">
          <p14:sldIdLst>
            <p14:sldId id="259"/>
            <p14:sldId id="256"/>
            <p14:sldId id="258"/>
            <p14:sldId id="274"/>
          </p14:sldIdLst>
        </p14:section>
        <p14:section name="Results" id="{9D58E90D-7669-4836-BC56-165A9A74BA52}">
          <p14:sldIdLst>
            <p14:sldId id="275"/>
            <p14:sldId id="276"/>
          </p14:sldIdLst>
        </p14:section>
        <p14:section name="Loading" id="{859D7706-9308-45D2-9CC5-83592A7706D9}">
          <p14:sldIdLst>
            <p14:sldId id="268"/>
            <p14:sldId id="265"/>
            <p14:sldId id="266"/>
            <p14:sldId id="267"/>
          </p14:sldIdLst>
        </p14:section>
        <p14:section name="Evolving" id="{0EDFBB4A-080E-4BD0-84C3-8C701F1C57CB}">
          <p14:sldIdLst>
            <p14:sldId id="264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321A"/>
    <a:srgbClr val="2E3F28"/>
    <a:srgbClr val="030403"/>
    <a:srgbClr val="A7CB62"/>
    <a:srgbClr val="F9F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897890"/>
            <a:ext cx="731520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881630"/>
            <a:ext cx="73152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56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2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292100"/>
            <a:ext cx="210312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292100"/>
            <a:ext cx="618744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17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8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1367791"/>
            <a:ext cx="841248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3671571"/>
            <a:ext cx="841248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3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460500"/>
            <a:ext cx="414528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460500"/>
            <a:ext cx="414528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2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292101"/>
            <a:ext cx="841248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1344930"/>
            <a:ext cx="4126230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2004060"/>
            <a:ext cx="4126230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1344930"/>
            <a:ext cx="4146550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2004060"/>
            <a:ext cx="4146550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8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58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8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65760"/>
            <a:ext cx="314579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789940"/>
            <a:ext cx="493776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645920"/>
            <a:ext cx="314579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1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65760"/>
            <a:ext cx="314579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789940"/>
            <a:ext cx="493776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645920"/>
            <a:ext cx="314579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292101"/>
            <a:ext cx="841248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460500"/>
            <a:ext cx="841248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5085080"/>
            <a:ext cx="21945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9A0ED-CF12-4023-A8FB-5CF68EABD459}" type="datetimeFigureOut">
              <a:rPr lang="en-GB" smtClean="0"/>
              <a:t>15/08/2025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5085080"/>
            <a:ext cx="329184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5085080"/>
            <a:ext cx="21945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CF207-627D-4FB0-850E-8B885AEBD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6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2B8D7-1613-255C-39A6-D329EAFA8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6941C-11AB-C9F5-37E7-7F3DA286E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5FD46-5ADF-4FED-2FFB-93B03C8F0C41}"/>
              </a:ext>
            </a:extLst>
          </p:cNvPr>
          <p:cNvSpPr/>
          <p:nvPr/>
        </p:nvSpPr>
        <p:spPr>
          <a:xfrm>
            <a:off x="0" y="12641"/>
            <a:ext cx="9802368" cy="5506854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</p:spTree>
    <p:extLst>
      <p:ext uri="{BB962C8B-B14F-4D97-AF65-F5344CB8AC3E}">
        <p14:creationId xmlns:p14="http://schemas.microsoft.com/office/powerpoint/2010/main" val="342347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E206-BBF3-FF79-694E-E03B9F42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2CEEC4-D6CA-D24B-632A-DAF55001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3BA53-F066-7622-EB8F-073BBA663971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ADFAC-769B-F305-4CE2-ED544D23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03A56-77AC-46CD-2379-0F638AA878F3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Loading the Game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This may take a minute or two.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D03E92-DB68-5799-58F9-3066ACFD69D0}"/>
              </a:ext>
            </a:extLst>
          </p:cNvPr>
          <p:cNvGrpSpPr/>
          <p:nvPr/>
        </p:nvGrpSpPr>
        <p:grpSpPr>
          <a:xfrm>
            <a:off x="3196084" y="2743200"/>
            <a:ext cx="4591051" cy="1634924"/>
            <a:chOff x="2779395" y="2743200"/>
            <a:chExt cx="4591051" cy="1634924"/>
          </a:xfrm>
        </p:grpSpPr>
        <p:sp>
          <p:nvSpPr>
            <p:cNvPr id="8" name="Graphic 24">
              <a:extLst>
                <a:ext uri="{FF2B5EF4-FFF2-40B4-BE49-F238E27FC236}">
                  <a16:creationId xmlns:a16="http://schemas.microsoft.com/office/drawing/2014/main" id="{46E5D30A-1E86-E5CD-D4D8-E9B5A0ECDCCF}"/>
                </a:ext>
              </a:extLst>
            </p:cNvPr>
            <p:cNvSpPr/>
            <p:nvPr/>
          </p:nvSpPr>
          <p:spPr>
            <a:xfrm>
              <a:off x="2779395" y="2743200"/>
              <a:ext cx="4591051" cy="1634924"/>
            </a:xfrm>
            <a:custGeom>
              <a:avLst/>
              <a:gdLst>
                <a:gd name="connsiteX0" fmla="*/ 3000321 w 9811773"/>
                <a:gd name="connsiteY0" fmla="*/ 3343940 h 3367021"/>
                <a:gd name="connsiteX1" fmla="*/ 2921823 w 9811773"/>
                <a:gd name="connsiteY1" fmla="*/ 3331456 h 3367021"/>
                <a:gd name="connsiteX2" fmla="*/ 2909371 w 9811773"/>
                <a:gd name="connsiteY2" fmla="*/ 3261529 h 3367021"/>
                <a:gd name="connsiteX3" fmla="*/ 3100841 w 9811773"/>
                <a:gd name="connsiteY3" fmla="*/ 3201166 h 3367021"/>
                <a:gd name="connsiteX4" fmla="*/ 3285542 w 9811773"/>
                <a:gd name="connsiteY4" fmla="*/ 3182880 h 3367021"/>
                <a:gd name="connsiteX5" fmla="*/ 3449627 w 9811773"/>
                <a:gd name="connsiteY5" fmla="*/ 3101653 h 3367021"/>
                <a:gd name="connsiteX6" fmla="*/ 3547579 w 9811773"/>
                <a:gd name="connsiteY6" fmla="*/ 2973812 h 3367021"/>
                <a:gd name="connsiteX7" fmla="*/ 3718034 w 9811773"/>
                <a:gd name="connsiteY7" fmla="*/ 2539782 h 3367021"/>
                <a:gd name="connsiteX8" fmla="*/ 3655934 w 9811773"/>
                <a:gd name="connsiteY8" fmla="*/ 2375665 h 3367021"/>
                <a:gd name="connsiteX9" fmla="*/ 3296481 w 9811773"/>
                <a:gd name="connsiteY9" fmla="*/ 1988362 h 3367021"/>
                <a:gd name="connsiteX10" fmla="*/ 3172321 w 9811773"/>
                <a:gd name="connsiteY10" fmla="*/ 1935657 h 3367021"/>
                <a:gd name="connsiteX11" fmla="*/ 2876905 w 9811773"/>
                <a:gd name="connsiteY11" fmla="*/ 1836337 h 3367021"/>
                <a:gd name="connsiteX12" fmla="*/ 2637074 w 9811773"/>
                <a:gd name="connsiteY12" fmla="*/ 1778751 h 3367021"/>
                <a:gd name="connsiteX13" fmla="*/ 2587418 w 9811773"/>
                <a:gd name="connsiteY13" fmla="*/ 1823629 h 3367021"/>
                <a:gd name="connsiteX14" fmla="*/ 2505736 w 9811773"/>
                <a:gd name="connsiteY14" fmla="*/ 1814250 h 3367021"/>
                <a:gd name="connsiteX15" fmla="*/ 2382055 w 9811773"/>
                <a:gd name="connsiteY15" fmla="*/ 1735761 h 3367021"/>
                <a:gd name="connsiteX16" fmla="*/ 2396164 w 9811773"/>
                <a:gd name="connsiteY16" fmla="*/ 1794596 h 3367021"/>
                <a:gd name="connsiteX17" fmla="*/ 2410697 w 9811773"/>
                <a:gd name="connsiteY17" fmla="*/ 1853006 h 3367021"/>
                <a:gd name="connsiteX18" fmla="*/ 2282607 w 9811773"/>
                <a:gd name="connsiteY18" fmla="*/ 1740730 h 3367021"/>
                <a:gd name="connsiteX19" fmla="*/ 2210615 w 9811773"/>
                <a:gd name="connsiteY19" fmla="*/ 1660176 h 3367021"/>
                <a:gd name="connsiteX20" fmla="*/ 1978292 w 9811773"/>
                <a:gd name="connsiteY20" fmla="*/ 1535223 h 3367021"/>
                <a:gd name="connsiteX21" fmla="*/ 1911150 w 9811773"/>
                <a:gd name="connsiteY21" fmla="*/ 1409110 h 3367021"/>
                <a:gd name="connsiteX22" fmla="*/ 1774137 w 9811773"/>
                <a:gd name="connsiteY22" fmla="*/ 1294729 h 3367021"/>
                <a:gd name="connsiteX23" fmla="*/ 1383914 w 9811773"/>
                <a:gd name="connsiteY23" fmla="*/ 1274906 h 3367021"/>
                <a:gd name="connsiteX24" fmla="*/ 1086946 w 9811773"/>
                <a:gd name="connsiteY24" fmla="*/ 1288343 h 3367021"/>
                <a:gd name="connsiteX25" fmla="*/ 579348 w 9811773"/>
                <a:gd name="connsiteY25" fmla="*/ 1378164 h 3367021"/>
                <a:gd name="connsiteX26" fmla="*/ 373529 w 9811773"/>
                <a:gd name="connsiteY26" fmla="*/ 1441345 h 3367021"/>
                <a:gd name="connsiteX27" fmla="*/ 167246 w 9811773"/>
                <a:gd name="connsiteY27" fmla="*/ 1288247 h 3367021"/>
                <a:gd name="connsiteX28" fmla="*/ 108683 w 9811773"/>
                <a:gd name="connsiteY28" fmla="*/ 1218240 h 3367021"/>
                <a:gd name="connsiteX29" fmla="*/ 19254 w 9811773"/>
                <a:gd name="connsiteY29" fmla="*/ 1096456 h 3367021"/>
                <a:gd name="connsiteX30" fmla="*/ 52929 w 9811773"/>
                <a:gd name="connsiteY30" fmla="*/ 905754 h 3367021"/>
                <a:gd name="connsiteX31" fmla="*/ 433453 w 9811773"/>
                <a:gd name="connsiteY31" fmla="*/ 584225 h 3367021"/>
                <a:gd name="connsiteX32" fmla="*/ 584966 w 9811773"/>
                <a:gd name="connsiteY32" fmla="*/ 462442 h 3367021"/>
                <a:gd name="connsiteX33" fmla="*/ 790393 w 9811773"/>
                <a:gd name="connsiteY33" fmla="*/ 246596 h 3367021"/>
                <a:gd name="connsiteX34" fmla="*/ 923380 w 9811773"/>
                <a:gd name="connsiteY34" fmla="*/ 173796 h 3367021"/>
                <a:gd name="connsiteX35" fmla="*/ 1288916 w 9811773"/>
                <a:gd name="connsiteY35" fmla="*/ 4532 h 3367021"/>
                <a:gd name="connsiteX36" fmla="*/ 1760989 w 9811773"/>
                <a:gd name="connsiteY36" fmla="*/ 160031 h 3367021"/>
                <a:gd name="connsiteX37" fmla="*/ 2326381 w 9811773"/>
                <a:gd name="connsiteY37" fmla="*/ 272956 h 3367021"/>
                <a:gd name="connsiteX38" fmla="*/ 2815060 w 9811773"/>
                <a:gd name="connsiteY38" fmla="*/ 204974 h 3367021"/>
                <a:gd name="connsiteX39" fmla="*/ 3340247 w 9811773"/>
                <a:gd name="connsiteY39" fmla="*/ 147499 h 3367021"/>
                <a:gd name="connsiteX40" fmla="*/ 4457716 w 9811773"/>
                <a:gd name="connsiteY40" fmla="*/ 213265 h 3367021"/>
                <a:gd name="connsiteX41" fmla="*/ 4928029 w 9811773"/>
                <a:gd name="connsiteY41" fmla="*/ 333592 h 3367021"/>
                <a:gd name="connsiteX42" fmla="*/ 5064553 w 9811773"/>
                <a:gd name="connsiteY42" fmla="*/ 390971 h 3367021"/>
                <a:gd name="connsiteX43" fmla="*/ 5283504 w 9811773"/>
                <a:gd name="connsiteY43" fmla="*/ 442707 h 3367021"/>
                <a:gd name="connsiteX44" fmla="*/ 5988054 w 9811773"/>
                <a:gd name="connsiteY44" fmla="*/ 599254 h 3367021"/>
                <a:gd name="connsiteX45" fmla="*/ 6174034 w 9811773"/>
                <a:gd name="connsiteY45" fmla="*/ 631697 h 3367021"/>
                <a:gd name="connsiteX46" fmla="*/ 7355219 w 9811773"/>
                <a:gd name="connsiteY46" fmla="*/ 755281 h 3367021"/>
                <a:gd name="connsiteX47" fmla="*/ 7388589 w 9811773"/>
                <a:gd name="connsiteY47" fmla="*/ 760659 h 3367021"/>
                <a:gd name="connsiteX48" fmla="*/ 7448769 w 9811773"/>
                <a:gd name="connsiteY48" fmla="*/ 771870 h 3367021"/>
                <a:gd name="connsiteX49" fmla="*/ 9084501 w 9811773"/>
                <a:gd name="connsiteY49" fmla="*/ 1104963 h 3367021"/>
                <a:gd name="connsiteX50" fmla="*/ 9727191 w 9811773"/>
                <a:gd name="connsiteY50" fmla="*/ 1313527 h 3367021"/>
                <a:gd name="connsiteX51" fmla="*/ 9811058 w 9811773"/>
                <a:gd name="connsiteY51" fmla="*/ 1367609 h 3367021"/>
                <a:gd name="connsiteX52" fmla="*/ 9441418 w 9811773"/>
                <a:gd name="connsiteY52" fmla="*/ 1301531 h 3367021"/>
                <a:gd name="connsiteX53" fmla="*/ 8362346 w 9811773"/>
                <a:gd name="connsiteY53" fmla="*/ 1163958 h 3367021"/>
                <a:gd name="connsiteX54" fmla="*/ 7279114 w 9811773"/>
                <a:gd name="connsiteY54" fmla="*/ 1255844 h 3367021"/>
                <a:gd name="connsiteX55" fmla="*/ 6874342 w 9811773"/>
                <a:gd name="connsiteY55" fmla="*/ 1330189 h 3367021"/>
                <a:gd name="connsiteX56" fmla="*/ 6513265 w 9811773"/>
                <a:gd name="connsiteY56" fmla="*/ 1396554 h 3367021"/>
                <a:gd name="connsiteX57" fmla="*/ 5553672 w 9811773"/>
                <a:gd name="connsiteY57" fmla="*/ 1516449 h 3367021"/>
                <a:gd name="connsiteX58" fmla="*/ 5076636 w 9811773"/>
                <a:gd name="connsiteY58" fmla="*/ 1630246 h 3367021"/>
                <a:gd name="connsiteX59" fmla="*/ 4935071 w 9811773"/>
                <a:gd name="connsiteY59" fmla="*/ 1703942 h 3367021"/>
                <a:gd name="connsiteX60" fmla="*/ 4957958 w 9811773"/>
                <a:gd name="connsiteY60" fmla="*/ 1820780 h 3367021"/>
                <a:gd name="connsiteX61" fmla="*/ 5016457 w 9811773"/>
                <a:gd name="connsiteY61" fmla="*/ 1978232 h 3367021"/>
                <a:gd name="connsiteX62" fmla="*/ 5144579 w 9811773"/>
                <a:gd name="connsiteY62" fmla="*/ 2152536 h 3367021"/>
                <a:gd name="connsiteX63" fmla="*/ 5364731 w 9811773"/>
                <a:gd name="connsiteY63" fmla="*/ 2522568 h 3367021"/>
                <a:gd name="connsiteX64" fmla="*/ 5525663 w 9811773"/>
                <a:gd name="connsiteY64" fmla="*/ 2894474 h 3367021"/>
                <a:gd name="connsiteX65" fmla="*/ 5531505 w 9811773"/>
                <a:gd name="connsiteY65" fmla="*/ 3063192 h 3367021"/>
                <a:gd name="connsiteX66" fmla="*/ 5474286 w 9811773"/>
                <a:gd name="connsiteY66" fmla="*/ 3170083 h 3367021"/>
                <a:gd name="connsiteX67" fmla="*/ 5316795 w 9811773"/>
                <a:gd name="connsiteY67" fmla="*/ 3323261 h 3367021"/>
                <a:gd name="connsiteX68" fmla="*/ 5265899 w 9811773"/>
                <a:gd name="connsiteY68" fmla="*/ 3345148 h 3367021"/>
                <a:gd name="connsiteX69" fmla="*/ 5244051 w 9811773"/>
                <a:gd name="connsiteY69" fmla="*/ 3367028 h 3367021"/>
                <a:gd name="connsiteX70" fmla="*/ 5222204 w 9811773"/>
                <a:gd name="connsiteY70" fmla="*/ 3336602 h 3367021"/>
                <a:gd name="connsiteX71" fmla="*/ 5113769 w 9811773"/>
                <a:gd name="connsiteY71" fmla="*/ 3337938 h 3367021"/>
                <a:gd name="connsiteX72" fmla="*/ 4963960 w 9811773"/>
                <a:gd name="connsiteY72" fmla="*/ 3347509 h 3367021"/>
                <a:gd name="connsiteX73" fmla="*/ 4897618 w 9811773"/>
                <a:gd name="connsiteY73" fmla="*/ 3350182 h 3367021"/>
                <a:gd name="connsiteX74" fmla="*/ 4857926 w 9811773"/>
                <a:gd name="connsiteY74" fmla="*/ 3360193 h 3367021"/>
                <a:gd name="connsiteX75" fmla="*/ 4932029 w 9811773"/>
                <a:gd name="connsiteY75" fmla="*/ 3222124 h 3367021"/>
                <a:gd name="connsiteX76" fmla="*/ 5032142 w 9811773"/>
                <a:gd name="connsiteY76" fmla="*/ 3186673 h 3367021"/>
                <a:gd name="connsiteX77" fmla="*/ 5178110 w 9811773"/>
                <a:gd name="connsiteY77" fmla="*/ 2985983 h 3367021"/>
                <a:gd name="connsiteX78" fmla="*/ 5156503 w 9811773"/>
                <a:gd name="connsiteY78" fmla="*/ 2883982 h 3367021"/>
                <a:gd name="connsiteX79" fmla="*/ 5060152 w 9811773"/>
                <a:gd name="connsiteY79" fmla="*/ 2580331 h 3367021"/>
                <a:gd name="connsiteX80" fmla="*/ 5000532 w 9811773"/>
                <a:gd name="connsiteY80" fmla="*/ 2461317 h 3367021"/>
                <a:gd name="connsiteX81" fmla="*/ 4762615 w 9811773"/>
                <a:gd name="connsiteY81" fmla="*/ 2254249 h 3367021"/>
                <a:gd name="connsiteX82" fmla="*/ 4565671 w 9811773"/>
                <a:gd name="connsiteY82" fmla="*/ 2193501 h 3367021"/>
                <a:gd name="connsiteX83" fmla="*/ 4204593 w 9811773"/>
                <a:gd name="connsiteY83" fmla="*/ 1988130 h 3367021"/>
                <a:gd name="connsiteX84" fmla="*/ 4071829 w 9811773"/>
                <a:gd name="connsiteY84" fmla="*/ 1937907 h 3367021"/>
                <a:gd name="connsiteX85" fmla="*/ 3978839 w 9811773"/>
                <a:gd name="connsiteY85" fmla="*/ 2073686 h 3367021"/>
                <a:gd name="connsiteX86" fmla="*/ 3996765 w 9811773"/>
                <a:gd name="connsiteY86" fmla="*/ 2491718 h 3367021"/>
                <a:gd name="connsiteX87" fmla="*/ 3942187 w 9811773"/>
                <a:gd name="connsiteY87" fmla="*/ 2896546 h 3367021"/>
                <a:gd name="connsiteX88" fmla="*/ 3845436 w 9811773"/>
                <a:gd name="connsiteY88" fmla="*/ 3056863 h 3367021"/>
                <a:gd name="connsiteX89" fmla="*/ 3823429 w 9811773"/>
                <a:gd name="connsiteY89" fmla="*/ 3183192 h 3367021"/>
                <a:gd name="connsiteX90" fmla="*/ 3813825 w 9811773"/>
                <a:gd name="connsiteY90" fmla="*/ 3201069 h 3367021"/>
                <a:gd name="connsiteX91" fmla="*/ 3777574 w 9811773"/>
                <a:gd name="connsiteY91" fmla="*/ 3238858 h 3367021"/>
                <a:gd name="connsiteX92" fmla="*/ 3377179 w 9811773"/>
                <a:gd name="connsiteY92" fmla="*/ 3360281 h 3367021"/>
                <a:gd name="connsiteX93" fmla="*/ 3000313 w 9811773"/>
                <a:gd name="connsiteY93" fmla="*/ 3343932 h 3367021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355106 w 9811773"/>
                <a:gd name="connsiteY46" fmla="*/ 755275 h 3367022"/>
                <a:gd name="connsiteX47" fmla="*/ 7448656 w 9811773"/>
                <a:gd name="connsiteY47" fmla="*/ 771864 h 3367022"/>
                <a:gd name="connsiteX48" fmla="*/ 9084388 w 9811773"/>
                <a:gd name="connsiteY48" fmla="*/ 1104957 h 3367022"/>
                <a:gd name="connsiteX49" fmla="*/ 9727078 w 9811773"/>
                <a:gd name="connsiteY49" fmla="*/ 1313521 h 3367022"/>
                <a:gd name="connsiteX50" fmla="*/ 9810945 w 9811773"/>
                <a:gd name="connsiteY50" fmla="*/ 1367603 h 3367022"/>
                <a:gd name="connsiteX51" fmla="*/ 9441305 w 9811773"/>
                <a:gd name="connsiteY51" fmla="*/ 1301525 h 3367022"/>
                <a:gd name="connsiteX52" fmla="*/ 8362233 w 9811773"/>
                <a:gd name="connsiteY52" fmla="*/ 1163952 h 3367022"/>
                <a:gd name="connsiteX53" fmla="*/ 7279001 w 9811773"/>
                <a:gd name="connsiteY53" fmla="*/ 1255838 h 3367022"/>
                <a:gd name="connsiteX54" fmla="*/ 6874229 w 9811773"/>
                <a:gd name="connsiteY54" fmla="*/ 1330183 h 3367022"/>
                <a:gd name="connsiteX55" fmla="*/ 6513152 w 9811773"/>
                <a:gd name="connsiteY55" fmla="*/ 1396548 h 3367022"/>
                <a:gd name="connsiteX56" fmla="*/ 5553559 w 9811773"/>
                <a:gd name="connsiteY56" fmla="*/ 1516443 h 3367022"/>
                <a:gd name="connsiteX57" fmla="*/ 5076523 w 9811773"/>
                <a:gd name="connsiteY57" fmla="*/ 1630240 h 3367022"/>
                <a:gd name="connsiteX58" fmla="*/ 4934958 w 9811773"/>
                <a:gd name="connsiteY58" fmla="*/ 1703936 h 3367022"/>
                <a:gd name="connsiteX59" fmla="*/ 4957845 w 9811773"/>
                <a:gd name="connsiteY59" fmla="*/ 1820774 h 3367022"/>
                <a:gd name="connsiteX60" fmla="*/ 5016344 w 9811773"/>
                <a:gd name="connsiteY60" fmla="*/ 1978226 h 3367022"/>
                <a:gd name="connsiteX61" fmla="*/ 5144466 w 9811773"/>
                <a:gd name="connsiteY61" fmla="*/ 2152530 h 3367022"/>
                <a:gd name="connsiteX62" fmla="*/ 5364618 w 9811773"/>
                <a:gd name="connsiteY62" fmla="*/ 2522562 h 3367022"/>
                <a:gd name="connsiteX63" fmla="*/ 5525550 w 9811773"/>
                <a:gd name="connsiteY63" fmla="*/ 2894468 h 3367022"/>
                <a:gd name="connsiteX64" fmla="*/ 5531392 w 9811773"/>
                <a:gd name="connsiteY64" fmla="*/ 3063186 h 3367022"/>
                <a:gd name="connsiteX65" fmla="*/ 5474173 w 9811773"/>
                <a:gd name="connsiteY65" fmla="*/ 3170077 h 3367022"/>
                <a:gd name="connsiteX66" fmla="*/ 5316682 w 9811773"/>
                <a:gd name="connsiteY66" fmla="*/ 3323255 h 3367022"/>
                <a:gd name="connsiteX67" fmla="*/ 5265786 w 9811773"/>
                <a:gd name="connsiteY67" fmla="*/ 3345142 h 3367022"/>
                <a:gd name="connsiteX68" fmla="*/ 5243938 w 9811773"/>
                <a:gd name="connsiteY68" fmla="*/ 3367022 h 3367022"/>
                <a:gd name="connsiteX69" fmla="*/ 5222091 w 9811773"/>
                <a:gd name="connsiteY69" fmla="*/ 3336596 h 3367022"/>
                <a:gd name="connsiteX70" fmla="*/ 5113656 w 9811773"/>
                <a:gd name="connsiteY70" fmla="*/ 3337932 h 3367022"/>
                <a:gd name="connsiteX71" fmla="*/ 4963847 w 9811773"/>
                <a:gd name="connsiteY71" fmla="*/ 3347503 h 3367022"/>
                <a:gd name="connsiteX72" fmla="*/ 4897505 w 9811773"/>
                <a:gd name="connsiteY72" fmla="*/ 3350176 h 3367022"/>
                <a:gd name="connsiteX73" fmla="*/ 4857813 w 9811773"/>
                <a:gd name="connsiteY73" fmla="*/ 3360187 h 3367022"/>
                <a:gd name="connsiteX74" fmla="*/ 4931916 w 9811773"/>
                <a:gd name="connsiteY74" fmla="*/ 3222118 h 3367022"/>
                <a:gd name="connsiteX75" fmla="*/ 5032029 w 9811773"/>
                <a:gd name="connsiteY75" fmla="*/ 3186667 h 3367022"/>
                <a:gd name="connsiteX76" fmla="*/ 5177997 w 9811773"/>
                <a:gd name="connsiteY76" fmla="*/ 2985977 h 3367022"/>
                <a:gd name="connsiteX77" fmla="*/ 5156390 w 9811773"/>
                <a:gd name="connsiteY77" fmla="*/ 2883976 h 3367022"/>
                <a:gd name="connsiteX78" fmla="*/ 5060039 w 9811773"/>
                <a:gd name="connsiteY78" fmla="*/ 2580325 h 3367022"/>
                <a:gd name="connsiteX79" fmla="*/ 5000419 w 9811773"/>
                <a:gd name="connsiteY79" fmla="*/ 2461311 h 3367022"/>
                <a:gd name="connsiteX80" fmla="*/ 4762502 w 9811773"/>
                <a:gd name="connsiteY80" fmla="*/ 2254243 h 3367022"/>
                <a:gd name="connsiteX81" fmla="*/ 4565558 w 9811773"/>
                <a:gd name="connsiteY81" fmla="*/ 2193495 h 3367022"/>
                <a:gd name="connsiteX82" fmla="*/ 4204480 w 9811773"/>
                <a:gd name="connsiteY82" fmla="*/ 1988124 h 3367022"/>
                <a:gd name="connsiteX83" fmla="*/ 4071716 w 9811773"/>
                <a:gd name="connsiteY83" fmla="*/ 1937901 h 3367022"/>
                <a:gd name="connsiteX84" fmla="*/ 3978726 w 9811773"/>
                <a:gd name="connsiteY84" fmla="*/ 2073680 h 3367022"/>
                <a:gd name="connsiteX85" fmla="*/ 3996652 w 9811773"/>
                <a:gd name="connsiteY85" fmla="*/ 2491712 h 3367022"/>
                <a:gd name="connsiteX86" fmla="*/ 3942074 w 9811773"/>
                <a:gd name="connsiteY86" fmla="*/ 2896540 h 3367022"/>
                <a:gd name="connsiteX87" fmla="*/ 3845323 w 9811773"/>
                <a:gd name="connsiteY87" fmla="*/ 3056857 h 3367022"/>
                <a:gd name="connsiteX88" fmla="*/ 3823316 w 9811773"/>
                <a:gd name="connsiteY88" fmla="*/ 3183186 h 3367022"/>
                <a:gd name="connsiteX89" fmla="*/ 3813712 w 9811773"/>
                <a:gd name="connsiteY89" fmla="*/ 3201063 h 3367022"/>
                <a:gd name="connsiteX90" fmla="*/ 3777461 w 9811773"/>
                <a:gd name="connsiteY90" fmla="*/ 3238852 h 3367022"/>
                <a:gd name="connsiteX91" fmla="*/ 3377066 w 9811773"/>
                <a:gd name="connsiteY91" fmla="*/ 3360275 h 3367022"/>
                <a:gd name="connsiteX92" fmla="*/ 3000200 w 9811773"/>
                <a:gd name="connsiteY92" fmla="*/ 3343926 h 3367022"/>
                <a:gd name="connsiteX93" fmla="*/ 3000208 w 9811773"/>
                <a:gd name="connsiteY93" fmla="*/ 3343934 h 3367022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448656 w 9811773"/>
                <a:gd name="connsiteY46" fmla="*/ 771864 h 3367022"/>
                <a:gd name="connsiteX47" fmla="*/ 9084388 w 9811773"/>
                <a:gd name="connsiteY47" fmla="*/ 1104957 h 3367022"/>
                <a:gd name="connsiteX48" fmla="*/ 9727078 w 9811773"/>
                <a:gd name="connsiteY48" fmla="*/ 1313521 h 3367022"/>
                <a:gd name="connsiteX49" fmla="*/ 9810945 w 9811773"/>
                <a:gd name="connsiteY49" fmla="*/ 1367603 h 3367022"/>
                <a:gd name="connsiteX50" fmla="*/ 9441305 w 9811773"/>
                <a:gd name="connsiteY50" fmla="*/ 1301525 h 3367022"/>
                <a:gd name="connsiteX51" fmla="*/ 8362233 w 9811773"/>
                <a:gd name="connsiteY51" fmla="*/ 1163952 h 3367022"/>
                <a:gd name="connsiteX52" fmla="*/ 7279001 w 9811773"/>
                <a:gd name="connsiteY52" fmla="*/ 1255838 h 3367022"/>
                <a:gd name="connsiteX53" fmla="*/ 6874229 w 9811773"/>
                <a:gd name="connsiteY53" fmla="*/ 1330183 h 3367022"/>
                <a:gd name="connsiteX54" fmla="*/ 6513152 w 9811773"/>
                <a:gd name="connsiteY54" fmla="*/ 1396548 h 3367022"/>
                <a:gd name="connsiteX55" fmla="*/ 5553559 w 9811773"/>
                <a:gd name="connsiteY55" fmla="*/ 1516443 h 3367022"/>
                <a:gd name="connsiteX56" fmla="*/ 5076523 w 9811773"/>
                <a:gd name="connsiteY56" fmla="*/ 1630240 h 3367022"/>
                <a:gd name="connsiteX57" fmla="*/ 4934958 w 9811773"/>
                <a:gd name="connsiteY57" fmla="*/ 1703936 h 3367022"/>
                <a:gd name="connsiteX58" fmla="*/ 4957845 w 9811773"/>
                <a:gd name="connsiteY58" fmla="*/ 1820774 h 3367022"/>
                <a:gd name="connsiteX59" fmla="*/ 5016344 w 9811773"/>
                <a:gd name="connsiteY59" fmla="*/ 1978226 h 3367022"/>
                <a:gd name="connsiteX60" fmla="*/ 5144466 w 9811773"/>
                <a:gd name="connsiteY60" fmla="*/ 2152530 h 3367022"/>
                <a:gd name="connsiteX61" fmla="*/ 5364618 w 9811773"/>
                <a:gd name="connsiteY61" fmla="*/ 2522562 h 3367022"/>
                <a:gd name="connsiteX62" fmla="*/ 5525550 w 9811773"/>
                <a:gd name="connsiteY62" fmla="*/ 2894468 h 3367022"/>
                <a:gd name="connsiteX63" fmla="*/ 5531392 w 9811773"/>
                <a:gd name="connsiteY63" fmla="*/ 3063186 h 3367022"/>
                <a:gd name="connsiteX64" fmla="*/ 5474173 w 9811773"/>
                <a:gd name="connsiteY64" fmla="*/ 3170077 h 3367022"/>
                <a:gd name="connsiteX65" fmla="*/ 5316682 w 9811773"/>
                <a:gd name="connsiteY65" fmla="*/ 3323255 h 3367022"/>
                <a:gd name="connsiteX66" fmla="*/ 5265786 w 9811773"/>
                <a:gd name="connsiteY66" fmla="*/ 3345142 h 3367022"/>
                <a:gd name="connsiteX67" fmla="*/ 5243938 w 9811773"/>
                <a:gd name="connsiteY67" fmla="*/ 3367022 h 3367022"/>
                <a:gd name="connsiteX68" fmla="*/ 5222091 w 9811773"/>
                <a:gd name="connsiteY68" fmla="*/ 3336596 h 3367022"/>
                <a:gd name="connsiteX69" fmla="*/ 5113656 w 9811773"/>
                <a:gd name="connsiteY69" fmla="*/ 3337932 h 3367022"/>
                <a:gd name="connsiteX70" fmla="*/ 4963847 w 9811773"/>
                <a:gd name="connsiteY70" fmla="*/ 3347503 h 3367022"/>
                <a:gd name="connsiteX71" fmla="*/ 4897505 w 9811773"/>
                <a:gd name="connsiteY71" fmla="*/ 3350176 h 3367022"/>
                <a:gd name="connsiteX72" fmla="*/ 4857813 w 9811773"/>
                <a:gd name="connsiteY72" fmla="*/ 3360187 h 3367022"/>
                <a:gd name="connsiteX73" fmla="*/ 4931916 w 9811773"/>
                <a:gd name="connsiteY73" fmla="*/ 3222118 h 3367022"/>
                <a:gd name="connsiteX74" fmla="*/ 5032029 w 9811773"/>
                <a:gd name="connsiteY74" fmla="*/ 3186667 h 3367022"/>
                <a:gd name="connsiteX75" fmla="*/ 5177997 w 9811773"/>
                <a:gd name="connsiteY75" fmla="*/ 2985977 h 3367022"/>
                <a:gd name="connsiteX76" fmla="*/ 5156390 w 9811773"/>
                <a:gd name="connsiteY76" fmla="*/ 2883976 h 3367022"/>
                <a:gd name="connsiteX77" fmla="*/ 5060039 w 9811773"/>
                <a:gd name="connsiteY77" fmla="*/ 2580325 h 3367022"/>
                <a:gd name="connsiteX78" fmla="*/ 5000419 w 9811773"/>
                <a:gd name="connsiteY78" fmla="*/ 2461311 h 3367022"/>
                <a:gd name="connsiteX79" fmla="*/ 4762502 w 9811773"/>
                <a:gd name="connsiteY79" fmla="*/ 2254243 h 3367022"/>
                <a:gd name="connsiteX80" fmla="*/ 4565558 w 9811773"/>
                <a:gd name="connsiteY80" fmla="*/ 2193495 h 3367022"/>
                <a:gd name="connsiteX81" fmla="*/ 4204480 w 9811773"/>
                <a:gd name="connsiteY81" fmla="*/ 1988124 h 3367022"/>
                <a:gd name="connsiteX82" fmla="*/ 4071716 w 9811773"/>
                <a:gd name="connsiteY82" fmla="*/ 1937901 h 3367022"/>
                <a:gd name="connsiteX83" fmla="*/ 3978726 w 9811773"/>
                <a:gd name="connsiteY83" fmla="*/ 2073680 h 3367022"/>
                <a:gd name="connsiteX84" fmla="*/ 3996652 w 9811773"/>
                <a:gd name="connsiteY84" fmla="*/ 2491712 h 3367022"/>
                <a:gd name="connsiteX85" fmla="*/ 3942074 w 9811773"/>
                <a:gd name="connsiteY85" fmla="*/ 2896540 h 3367022"/>
                <a:gd name="connsiteX86" fmla="*/ 3845323 w 9811773"/>
                <a:gd name="connsiteY86" fmla="*/ 3056857 h 3367022"/>
                <a:gd name="connsiteX87" fmla="*/ 3823316 w 9811773"/>
                <a:gd name="connsiteY87" fmla="*/ 3183186 h 3367022"/>
                <a:gd name="connsiteX88" fmla="*/ 3813712 w 9811773"/>
                <a:gd name="connsiteY88" fmla="*/ 3201063 h 3367022"/>
                <a:gd name="connsiteX89" fmla="*/ 3777461 w 9811773"/>
                <a:gd name="connsiteY89" fmla="*/ 3238852 h 3367022"/>
                <a:gd name="connsiteX90" fmla="*/ 3377066 w 9811773"/>
                <a:gd name="connsiteY90" fmla="*/ 3360275 h 3367022"/>
                <a:gd name="connsiteX91" fmla="*/ 3000200 w 9811773"/>
                <a:gd name="connsiteY91" fmla="*/ 3343926 h 3367022"/>
                <a:gd name="connsiteX92" fmla="*/ 3000208 w 9811773"/>
                <a:gd name="connsiteY92" fmla="*/ 3343934 h 336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811773" h="3367022">
                  <a:moveTo>
                    <a:pt x="3000208" y="3343934"/>
                  </a:moveTo>
                  <a:cubicBezTo>
                    <a:pt x="2991125" y="3329241"/>
                    <a:pt x="2958602" y="3324072"/>
                    <a:pt x="2921710" y="3331450"/>
                  </a:cubicBezTo>
                  <a:cubicBezTo>
                    <a:pt x="2845565" y="3346679"/>
                    <a:pt x="2841700" y="3324992"/>
                    <a:pt x="2909258" y="3261523"/>
                  </a:cubicBezTo>
                  <a:cubicBezTo>
                    <a:pt x="2945902" y="3227096"/>
                    <a:pt x="2998543" y="3210507"/>
                    <a:pt x="3100728" y="3201160"/>
                  </a:cubicBezTo>
                  <a:lnTo>
                    <a:pt x="3285429" y="3182874"/>
                  </a:lnTo>
                  <a:cubicBezTo>
                    <a:pt x="3344391" y="3175591"/>
                    <a:pt x="3449514" y="3123542"/>
                    <a:pt x="3449514" y="3101647"/>
                  </a:cubicBezTo>
                  <a:cubicBezTo>
                    <a:pt x="3449514" y="3091948"/>
                    <a:pt x="3493608" y="3034417"/>
                    <a:pt x="3547466" y="2973806"/>
                  </a:cubicBezTo>
                  <a:cubicBezTo>
                    <a:pt x="3650379" y="2857880"/>
                    <a:pt x="3720962" y="2678333"/>
                    <a:pt x="3717921" y="2539776"/>
                  </a:cubicBezTo>
                  <a:cubicBezTo>
                    <a:pt x="3717121" y="2499707"/>
                    <a:pt x="3689432" y="2426563"/>
                    <a:pt x="3655821" y="2375659"/>
                  </a:cubicBezTo>
                  <a:cubicBezTo>
                    <a:pt x="3565072" y="2238086"/>
                    <a:pt x="3333797" y="1988901"/>
                    <a:pt x="3296368" y="1988356"/>
                  </a:cubicBezTo>
                  <a:cubicBezTo>
                    <a:pt x="3278322" y="1988116"/>
                    <a:pt x="3222448" y="1964381"/>
                    <a:pt x="3172208" y="1935651"/>
                  </a:cubicBezTo>
                  <a:cubicBezTo>
                    <a:pt x="3121975" y="1906930"/>
                    <a:pt x="2989036" y="1862228"/>
                    <a:pt x="2876792" y="1836331"/>
                  </a:cubicBezTo>
                  <a:lnTo>
                    <a:pt x="2636961" y="1778745"/>
                  </a:lnTo>
                  <a:cubicBezTo>
                    <a:pt x="2612481" y="1771558"/>
                    <a:pt x="2596820" y="1785707"/>
                    <a:pt x="2587305" y="1823623"/>
                  </a:cubicBezTo>
                  <a:cubicBezTo>
                    <a:pt x="2568715" y="1897687"/>
                    <a:pt x="2533295" y="1893622"/>
                    <a:pt x="2505623" y="1814244"/>
                  </a:cubicBezTo>
                  <a:cubicBezTo>
                    <a:pt x="2484064" y="1752392"/>
                    <a:pt x="2411416" y="1706289"/>
                    <a:pt x="2381942" y="1735755"/>
                  </a:cubicBezTo>
                  <a:cubicBezTo>
                    <a:pt x="2374284" y="1743421"/>
                    <a:pt x="2380630" y="1769894"/>
                    <a:pt x="2396051" y="1794590"/>
                  </a:cubicBezTo>
                  <a:cubicBezTo>
                    <a:pt x="2411472" y="1819286"/>
                    <a:pt x="2418018" y="1845574"/>
                    <a:pt x="2410584" y="1853000"/>
                  </a:cubicBezTo>
                  <a:cubicBezTo>
                    <a:pt x="2386015" y="1877568"/>
                    <a:pt x="2323203" y="1822503"/>
                    <a:pt x="2282494" y="1740724"/>
                  </a:cubicBezTo>
                  <a:cubicBezTo>
                    <a:pt x="2260439" y="1696414"/>
                    <a:pt x="2228044" y="1660170"/>
                    <a:pt x="2210502" y="1660170"/>
                  </a:cubicBezTo>
                  <a:cubicBezTo>
                    <a:pt x="2163927" y="1660170"/>
                    <a:pt x="2022289" y="1583993"/>
                    <a:pt x="1978179" y="1535217"/>
                  </a:cubicBezTo>
                  <a:cubicBezTo>
                    <a:pt x="1957252" y="1512081"/>
                    <a:pt x="1927042" y="1455327"/>
                    <a:pt x="1911037" y="1409104"/>
                  </a:cubicBezTo>
                  <a:cubicBezTo>
                    <a:pt x="1885277" y="1334704"/>
                    <a:pt x="1869567" y="1321588"/>
                    <a:pt x="1774024" y="1294723"/>
                  </a:cubicBezTo>
                  <a:cubicBezTo>
                    <a:pt x="1587804" y="1242369"/>
                    <a:pt x="1475343" y="1236656"/>
                    <a:pt x="1383801" y="1274900"/>
                  </a:cubicBezTo>
                  <a:cubicBezTo>
                    <a:pt x="1287298" y="1315225"/>
                    <a:pt x="1195116" y="1319395"/>
                    <a:pt x="1086833" y="1288337"/>
                  </a:cubicBezTo>
                  <a:cubicBezTo>
                    <a:pt x="984231" y="1258911"/>
                    <a:pt x="765016" y="1297700"/>
                    <a:pt x="579235" y="1378158"/>
                  </a:cubicBezTo>
                  <a:cubicBezTo>
                    <a:pt x="498993" y="1412905"/>
                    <a:pt x="406371" y="1441339"/>
                    <a:pt x="373416" y="1441339"/>
                  </a:cubicBezTo>
                  <a:cubicBezTo>
                    <a:pt x="298640" y="1441339"/>
                    <a:pt x="167133" y="1343739"/>
                    <a:pt x="167133" y="1288241"/>
                  </a:cubicBezTo>
                  <a:cubicBezTo>
                    <a:pt x="167133" y="1264993"/>
                    <a:pt x="141413" y="1234247"/>
                    <a:pt x="108570" y="1218234"/>
                  </a:cubicBezTo>
                  <a:cubicBezTo>
                    <a:pt x="69901" y="1199380"/>
                    <a:pt x="39524" y="1158023"/>
                    <a:pt x="19141" y="1096450"/>
                  </a:cubicBezTo>
                  <a:cubicBezTo>
                    <a:pt x="-10829" y="1005933"/>
                    <a:pt x="-9844" y="1000355"/>
                    <a:pt x="52816" y="905748"/>
                  </a:cubicBezTo>
                  <a:cubicBezTo>
                    <a:pt x="133210" y="784381"/>
                    <a:pt x="262044" y="675521"/>
                    <a:pt x="433340" y="584219"/>
                  </a:cubicBezTo>
                  <a:cubicBezTo>
                    <a:pt x="512101" y="542246"/>
                    <a:pt x="573177" y="493150"/>
                    <a:pt x="584853" y="462436"/>
                  </a:cubicBezTo>
                  <a:cubicBezTo>
                    <a:pt x="620553" y="368533"/>
                    <a:pt x="722618" y="261298"/>
                    <a:pt x="790280" y="246590"/>
                  </a:cubicBezTo>
                  <a:cubicBezTo>
                    <a:pt x="826668" y="238683"/>
                    <a:pt x="886512" y="205920"/>
                    <a:pt x="923267" y="173790"/>
                  </a:cubicBezTo>
                  <a:cubicBezTo>
                    <a:pt x="1052893" y="60465"/>
                    <a:pt x="1144627" y="17987"/>
                    <a:pt x="1288803" y="4526"/>
                  </a:cubicBezTo>
                  <a:cubicBezTo>
                    <a:pt x="1466540" y="-12071"/>
                    <a:pt x="1539828" y="12073"/>
                    <a:pt x="1760876" y="160025"/>
                  </a:cubicBezTo>
                  <a:cubicBezTo>
                    <a:pt x="1973802" y="302544"/>
                    <a:pt x="2075466" y="322854"/>
                    <a:pt x="2326268" y="272950"/>
                  </a:cubicBezTo>
                  <a:cubicBezTo>
                    <a:pt x="2420531" y="254192"/>
                    <a:pt x="2640435" y="223598"/>
                    <a:pt x="2814947" y="204968"/>
                  </a:cubicBezTo>
                  <a:lnTo>
                    <a:pt x="3340134" y="147493"/>
                  </a:lnTo>
                  <a:cubicBezTo>
                    <a:pt x="3626772" y="114963"/>
                    <a:pt x="4027382" y="138546"/>
                    <a:pt x="4457603" y="213259"/>
                  </a:cubicBezTo>
                  <a:cubicBezTo>
                    <a:pt x="4718087" y="258489"/>
                    <a:pt x="4850450" y="292356"/>
                    <a:pt x="4927916" y="333586"/>
                  </a:cubicBezTo>
                  <a:cubicBezTo>
                    <a:pt x="4987215" y="365148"/>
                    <a:pt x="5048594" y="390965"/>
                    <a:pt x="5064440" y="390965"/>
                  </a:cubicBezTo>
                  <a:cubicBezTo>
                    <a:pt x="5080205" y="390965"/>
                    <a:pt x="5178797" y="414244"/>
                    <a:pt x="5283391" y="442701"/>
                  </a:cubicBezTo>
                  <a:cubicBezTo>
                    <a:pt x="5479615" y="496039"/>
                    <a:pt x="5853017" y="579002"/>
                    <a:pt x="5987941" y="599248"/>
                  </a:cubicBezTo>
                  <a:cubicBezTo>
                    <a:pt x="6030114" y="605570"/>
                    <a:pt x="5930469" y="602922"/>
                    <a:pt x="6173921" y="631691"/>
                  </a:cubicBezTo>
                  <a:cubicBezTo>
                    <a:pt x="6417373" y="660460"/>
                    <a:pt x="6963578" y="692986"/>
                    <a:pt x="7448656" y="771864"/>
                  </a:cubicBezTo>
                  <a:cubicBezTo>
                    <a:pt x="7933734" y="850742"/>
                    <a:pt x="8692101" y="985942"/>
                    <a:pt x="9084388" y="1104957"/>
                  </a:cubicBezTo>
                  <a:cubicBezTo>
                    <a:pt x="9529173" y="1239913"/>
                    <a:pt x="9637049" y="1274933"/>
                    <a:pt x="9727078" y="1313521"/>
                  </a:cubicBezTo>
                  <a:cubicBezTo>
                    <a:pt x="9780215" y="1336289"/>
                    <a:pt x="9817907" y="1360625"/>
                    <a:pt x="9810945" y="1367603"/>
                  </a:cubicBezTo>
                  <a:cubicBezTo>
                    <a:pt x="9803983" y="1374589"/>
                    <a:pt x="9637609" y="1344851"/>
                    <a:pt x="9441305" y="1301525"/>
                  </a:cubicBezTo>
                  <a:cubicBezTo>
                    <a:pt x="8949065" y="1192882"/>
                    <a:pt x="8838148" y="1178749"/>
                    <a:pt x="8362233" y="1163952"/>
                  </a:cubicBezTo>
                  <a:cubicBezTo>
                    <a:pt x="7917369" y="1150124"/>
                    <a:pt x="7752516" y="1164112"/>
                    <a:pt x="7279001" y="1255838"/>
                  </a:cubicBezTo>
                  <a:cubicBezTo>
                    <a:pt x="7128632" y="1284983"/>
                    <a:pt x="6946412" y="1318434"/>
                    <a:pt x="6874229" y="1330183"/>
                  </a:cubicBezTo>
                  <a:cubicBezTo>
                    <a:pt x="6801966" y="1341930"/>
                    <a:pt x="6639513" y="1371796"/>
                    <a:pt x="6513152" y="1396548"/>
                  </a:cubicBezTo>
                  <a:cubicBezTo>
                    <a:pt x="6271233" y="1443923"/>
                    <a:pt x="5860379" y="1495260"/>
                    <a:pt x="5553559" y="1516443"/>
                  </a:cubicBezTo>
                  <a:cubicBezTo>
                    <a:pt x="5271067" y="1535945"/>
                    <a:pt x="5208247" y="1550934"/>
                    <a:pt x="5076523" y="1630240"/>
                  </a:cubicBezTo>
                  <a:cubicBezTo>
                    <a:pt x="5009222" y="1670773"/>
                    <a:pt x="4945521" y="1703936"/>
                    <a:pt x="4934958" y="1703936"/>
                  </a:cubicBezTo>
                  <a:cubicBezTo>
                    <a:pt x="4907829" y="1703936"/>
                    <a:pt x="4910230" y="1716252"/>
                    <a:pt x="4957845" y="1820774"/>
                  </a:cubicBezTo>
                  <a:cubicBezTo>
                    <a:pt x="4981053" y="1871687"/>
                    <a:pt x="5007381" y="1942534"/>
                    <a:pt x="5016344" y="1978226"/>
                  </a:cubicBezTo>
                  <a:cubicBezTo>
                    <a:pt x="5025227" y="2013917"/>
                    <a:pt x="5082926" y="2092350"/>
                    <a:pt x="5144466" y="2152530"/>
                  </a:cubicBezTo>
                  <a:cubicBezTo>
                    <a:pt x="5291394" y="2296209"/>
                    <a:pt x="5325405" y="2353379"/>
                    <a:pt x="5364618" y="2522562"/>
                  </a:cubicBezTo>
                  <a:cubicBezTo>
                    <a:pt x="5406471" y="2703045"/>
                    <a:pt x="5466411" y="2841555"/>
                    <a:pt x="5525550" y="2894468"/>
                  </a:cubicBezTo>
                  <a:cubicBezTo>
                    <a:pt x="5582929" y="2945773"/>
                    <a:pt x="5584609" y="2995037"/>
                    <a:pt x="5531392" y="3063186"/>
                  </a:cubicBezTo>
                  <a:cubicBezTo>
                    <a:pt x="5508985" y="3091884"/>
                    <a:pt x="5483296" y="3139988"/>
                    <a:pt x="5474173" y="3170077"/>
                  </a:cubicBezTo>
                  <a:cubicBezTo>
                    <a:pt x="5450086" y="3250247"/>
                    <a:pt x="5375021" y="3323255"/>
                    <a:pt x="5316682" y="3323255"/>
                  </a:cubicBezTo>
                  <a:cubicBezTo>
                    <a:pt x="5288753" y="3323255"/>
                    <a:pt x="5265786" y="3333106"/>
                    <a:pt x="5265786" y="3345142"/>
                  </a:cubicBezTo>
                  <a:cubicBezTo>
                    <a:pt x="5265786" y="3357179"/>
                    <a:pt x="5255942" y="3367022"/>
                    <a:pt x="5243938" y="3367022"/>
                  </a:cubicBezTo>
                  <a:cubicBezTo>
                    <a:pt x="5231934" y="3367022"/>
                    <a:pt x="5222091" y="3353329"/>
                    <a:pt x="5222091" y="3336596"/>
                  </a:cubicBezTo>
                  <a:cubicBezTo>
                    <a:pt x="5222091" y="3310795"/>
                    <a:pt x="5205606" y="3310995"/>
                    <a:pt x="5113656" y="3337932"/>
                  </a:cubicBezTo>
                  <a:cubicBezTo>
                    <a:pt x="5036911" y="3360443"/>
                    <a:pt x="4993217" y="3363229"/>
                    <a:pt x="4963847" y="3347503"/>
                  </a:cubicBezTo>
                  <a:cubicBezTo>
                    <a:pt x="4934958" y="3332018"/>
                    <a:pt x="4914871" y="3332835"/>
                    <a:pt x="4897505" y="3350176"/>
                  </a:cubicBezTo>
                  <a:cubicBezTo>
                    <a:pt x="4883821" y="3363853"/>
                    <a:pt x="4865975" y="3368358"/>
                    <a:pt x="4857813" y="3360187"/>
                  </a:cubicBezTo>
                  <a:cubicBezTo>
                    <a:pt x="4834685" y="3337068"/>
                    <a:pt x="4888943" y="3235931"/>
                    <a:pt x="4931916" y="3222118"/>
                  </a:cubicBezTo>
                  <a:cubicBezTo>
                    <a:pt x="4953043" y="3215308"/>
                    <a:pt x="4998098" y="3199359"/>
                    <a:pt x="5032029" y="3186667"/>
                  </a:cubicBezTo>
                  <a:cubicBezTo>
                    <a:pt x="5106854" y="3158618"/>
                    <a:pt x="5209527" y="3017508"/>
                    <a:pt x="5177997" y="2985977"/>
                  </a:cubicBezTo>
                  <a:cubicBezTo>
                    <a:pt x="5166153" y="2974094"/>
                    <a:pt x="5156390" y="2928199"/>
                    <a:pt x="5156390" y="2883976"/>
                  </a:cubicBezTo>
                  <a:cubicBezTo>
                    <a:pt x="5156390" y="2793859"/>
                    <a:pt x="5105013" y="2631918"/>
                    <a:pt x="5060039" y="2580325"/>
                  </a:cubicBezTo>
                  <a:cubicBezTo>
                    <a:pt x="5043793" y="2561679"/>
                    <a:pt x="5016984" y="2508118"/>
                    <a:pt x="5000419" y="2461311"/>
                  </a:cubicBezTo>
                  <a:cubicBezTo>
                    <a:pt x="4967208" y="2367168"/>
                    <a:pt x="4879420" y="2290727"/>
                    <a:pt x="4762502" y="2254243"/>
                  </a:cubicBezTo>
                  <a:lnTo>
                    <a:pt x="4565558" y="2193495"/>
                  </a:lnTo>
                  <a:cubicBezTo>
                    <a:pt x="4431434" y="2152458"/>
                    <a:pt x="4303312" y="2079570"/>
                    <a:pt x="4204480" y="1988124"/>
                  </a:cubicBezTo>
                  <a:cubicBezTo>
                    <a:pt x="4153743" y="1941118"/>
                    <a:pt x="4123653" y="1929753"/>
                    <a:pt x="4071716" y="1937901"/>
                  </a:cubicBezTo>
                  <a:cubicBezTo>
                    <a:pt x="4009777" y="1947624"/>
                    <a:pt x="4002574" y="1958067"/>
                    <a:pt x="3978726" y="2073680"/>
                  </a:cubicBezTo>
                  <a:cubicBezTo>
                    <a:pt x="3940714" y="2257756"/>
                    <a:pt x="3946476" y="2393497"/>
                    <a:pt x="3996652" y="2491712"/>
                  </a:cubicBezTo>
                  <a:cubicBezTo>
                    <a:pt x="4063554" y="2622988"/>
                    <a:pt x="4045628" y="2756455"/>
                    <a:pt x="3942074" y="2896540"/>
                  </a:cubicBezTo>
                  <a:cubicBezTo>
                    <a:pt x="3915346" y="2932648"/>
                    <a:pt x="3871812" y="3004792"/>
                    <a:pt x="3845323" y="3056857"/>
                  </a:cubicBezTo>
                  <a:cubicBezTo>
                    <a:pt x="3806990" y="3132065"/>
                    <a:pt x="3802509" y="3158034"/>
                    <a:pt x="3823316" y="3183186"/>
                  </a:cubicBezTo>
                  <a:cubicBezTo>
                    <a:pt x="3844762" y="3208994"/>
                    <a:pt x="3843002" y="3212299"/>
                    <a:pt x="3813712" y="3201063"/>
                  </a:cubicBezTo>
                  <a:cubicBezTo>
                    <a:pt x="3786744" y="3190700"/>
                    <a:pt x="3777701" y="3200087"/>
                    <a:pt x="3777461" y="3238852"/>
                  </a:cubicBezTo>
                  <a:cubicBezTo>
                    <a:pt x="3776740" y="3346415"/>
                    <a:pt x="3761696" y="3350985"/>
                    <a:pt x="3377066" y="3360275"/>
                  </a:cubicBezTo>
                  <a:cubicBezTo>
                    <a:pt x="3120607" y="3366469"/>
                    <a:pt x="3011203" y="3361724"/>
                    <a:pt x="3000200" y="3343926"/>
                  </a:cubicBezTo>
                  <a:lnTo>
                    <a:pt x="3000208" y="3343934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bg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58DA53-D4B2-30F3-D872-34F7A8989160}"/>
                </a:ext>
              </a:extLst>
            </p:cNvPr>
            <p:cNvSpPr/>
            <p:nvPr/>
          </p:nvSpPr>
          <p:spPr>
            <a:xfrm>
              <a:off x="39604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9D0260-ED0B-B227-A81B-2608706F479B}"/>
                </a:ext>
              </a:extLst>
            </p:cNvPr>
            <p:cNvSpPr/>
            <p:nvPr/>
          </p:nvSpPr>
          <p:spPr>
            <a:xfrm>
              <a:off x="43287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E67620-529F-A72B-6E7B-D855892267EC}"/>
                </a:ext>
              </a:extLst>
            </p:cNvPr>
            <p:cNvSpPr/>
            <p:nvPr/>
          </p:nvSpPr>
          <p:spPr>
            <a:xfrm>
              <a:off x="46970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58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10713-F178-BE07-0324-B8493CF1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719BF-32F5-6D2E-3F4E-104EE42D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122BDB-987D-EFE4-5F14-431853F64D1C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AEDF0-5D01-C316-DDA3-00A75C44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EF166-0670-DF7A-BC11-F13C2118951A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B2914B45-C2F6-201A-5D44-1FFC9B884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B1939D0D-90FC-5E53-AA7D-412AFF233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21A1644E-B642-9DD9-02CF-1A19A423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417E851-2317-1F53-DC32-68C7267E0C00}"/>
              </a:ext>
            </a:extLst>
          </p:cNvPr>
          <p:cNvGrpSpPr/>
          <p:nvPr/>
        </p:nvGrpSpPr>
        <p:grpSpPr>
          <a:xfrm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930E5C-E447-2737-1A0C-63FE3133E388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C68B68-7C81-1C3A-DC1B-3B93BC3F1920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64B7118-6FB5-F856-A936-8AC94DC9B2B8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4002549-E31E-F7D3-A236-51FA25F52C96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35528B5-BB93-08E6-D353-AA1344E2222C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D79B33-8A6C-013E-033C-710C1B4FB3F5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DF1654-F572-DEE2-F9CE-31EE649438D8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6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49F6-5F39-C572-64EF-FBB217BD6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C45E9-D841-927B-3D31-0028DCD1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B39FC-A7D4-D92B-8C17-4A851C7780D2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E7773-09CC-5F6F-D314-8FBD5811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CA80C-1A60-28AE-5962-8D7FF86EE895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20D4CE5E-035F-A25C-9173-2E74A910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99858789-3EBD-53E2-A6C1-B8640F0FC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46DF5F1B-FD64-1D9B-4247-E03D75418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105C3B-B024-3699-FB58-86918197B212}"/>
              </a:ext>
            </a:extLst>
          </p:cNvPr>
          <p:cNvGrpSpPr/>
          <p:nvPr/>
        </p:nvGrpSpPr>
        <p:grpSpPr>
          <a:xfrm rot="3600000"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19AFB-5CCB-B1E5-7EC9-62B03E6A4781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2CA41-9FAB-927B-9799-90039433FB47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D50A351-A602-F24F-6DF7-B8CD2D55A82A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855A88B-D5F9-012F-B5FA-779E7B5B28D8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008DCD3-90A8-987A-F1BB-DB16249FA6D5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C5AFAE-2FE6-47FD-7A4F-DF3D88202D5C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23A090-6512-6D6C-5912-087925CD3C40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8176-6C0E-3D6A-BDCE-94DFFEF1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0A315-A478-86B2-9FE9-608D2D483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64E9D8-59AF-C805-0B95-B9FDAB5363D9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7C95-EE9C-90F3-D4EF-58130F0E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7CED2-BAF9-9967-4FDC-6C5E652AC3AA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FF234F9E-1F93-E333-41F5-E9135A519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B5F5336C-DD55-4CB4-C7BB-069C7CD7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6BD71359-82BC-58B7-D45A-7425A5E3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A7AD9-5BC6-0C85-0F85-4588DC1FAD25}"/>
              </a:ext>
            </a:extLst>
          </p:cNvPr>
          <p:cNvGrpSpPr/>
          <p:nvPr/>
        </p:nvGrpSpPr>
        <p:grpSpPr>
          <a:xfrm rot="7200000"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894EF9-9E1E-08B1-9DE5-70B6DB37B6FF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DFCBD9-0E74-A4AE-E506-1260814EFCFB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E338760-C25F-F916-9D51-1DF2D31772D5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EF9C696-2C06-2447-C00E-D2178E7050E5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51A8A81-F35E-95AD-6C9B-B0A75B6795C6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0ACE27E-A939-02D8-0F3A-75969AA61183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F352B64-E301-16D6-D2CD-0A045B93216D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42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A98A-120F-035E-DECE-0ECB1BFD2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17F94-D38C-22B2-498C-AAB68E68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035F7-7377-2EA7-59D5-CB63BF592708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61D62-849E-07FD-27F2-D860F6AC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FDB3C-4595-5244-0C89-8946B5BF29EA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658A286C-EB1F-9373-F7A7-F47926EEA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475F6228-919B-7294-5854-7FF26168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9A11987E-4947-46DA-3943-B7D1E155B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CED98B-D593-AFFB-1208-8D49FFF1BA97}"/>
              </a:ext>
            </a:extLst>
          </p:cNvPr>
          <p:cNvGrpSpPr/>
          <p:nvPr/>
        </p:nvGrpSpPr>
        <p:grpSpPr>
          <a:xfrm rot="10800000"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8BF50-3939-ED33-DA29-E9B5089B940E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3F6CB31-3C18-50EA-BA45-D9C73FF62C8A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C3785E0-9F29-F07C-F9E5-AEDF3FF71DD7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D58DDBA-F9F3-EACE-F2C2-1F255D2575D4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14FB751-B37C-6B12-E421-3D96F1992AC0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01E380-1B87-428F-CCEA-9AC5978A02B8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BA8917-DCB3-FDF7-FEAC-5F88F11F8A95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6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5821B-75AF-0D45-3771-38544EE5C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116B9-485E-DF93-55AA-03284C2D3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9191F9-84A4-F49F-CA06-54F7A5C9DA51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4D575-B750-2B57-1BFF-8C5F8BA8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82BEF-6C43-7AEE-1D59-9059D264D33A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5D846DF3-7B3F-D977-97E2-9EE4E5CAC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A2238350-3D6A-8139-9522-5309C75AE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B3F28018-E938-D706-3786-6C3ACBB66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B692E-C9C4-D383-6C6C-7C687E42D6B3}"/>
              </a:ext>
            </a:extLst>
          </p:cNvPr>
          <p:cNvGrpSpPr/>
          <p:nvPr/>
        </p:nvGrpSpPr>
        <p:grpSpPr>
          <a:xfrm rot="14400000"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07A64-0876-0783-562F-6BDA33580294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BC9808-D566-F4E3-5258-CB737B7D7279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3C923ED-5DF5-967A-A29A-6144104EEDCF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AF76808-61CE-4830-08B5-D422BD077649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A657176-994D-4854-F695-2DFD11455173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C126880-2EA4-FAE1-2E25-F733C8FA3A7F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F5C62AE-C2AC-4913-6156-A24E93F03780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71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CFA1-2F48-6B06-9CCA-79F70D4B9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DA517-A322-BEE4-52FC-84874A90F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C21BC9-4EA3-A1DA-38BE-F8296A8C929E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0E610-156F-72DD-0EE4-63813567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B88DA-2DDA-32EE-B267-5110C04EA4FC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the next Generation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Pairing adults, producing offspring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pic>
        <p:nvPicPr>
          <p:cNvPr id="18" name="Graphic 17" descr="Dinosaur Egg with solid fill">
            <a:extLst>
              <a:ext uri="{FF2B5EF4-FFF2-40B4-BE49-F238E27FC236}">
                <a16:creationId xmlns:a16="http://schemas.microsoft.com/office/drawing/2014/main" id="{B547F5FC-2FEE-436E-CB5F-95051233A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3160313"/>
            <a:ext cx="914400" cy="914400"/>
          </a:xfrm>
          <a:prstGeom prst="rect">
            <a:avLst/>
          </a:prstGeom>
        </p:spPr>
      </p:pic>
      <p:pic>
        <p:nvPicPr>
          <p:cNvPr id="19" name="Graphic 18" descr="Dinosaur Egg with solid fill">
            <a:extLst>
              <a:ext uri="{FF2B5EF4-FFF2-40B4-BE49-F238E27FC236}">
                <a16:creationId xmlns:a16="http://schemas.microsoft.com/office/drawing/2014/main" id="{FADEB2B7-3B4A-1C90-B548-B0479433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78080" y="3281298"/>
            <a:ext cx="755029" cy="755029"/>
          </a:xfrm>
          <a:prstGeom prst="rect">
            <a:avLst/>
          </a:prstGeom>
        </p:spPr>
      </p:pic>
      <p:pic>
        <p:nvPicPr>
          <p:cNvPr id="20" name="Graphic 19" descr="Dinosaur Egg with solid fill">
            <a:extLst>
              <a:ext uri="{FF2B5EF4-FFF2-40B4-BE49-F238E27FC236}">
                <a16:creationId xmlns:a16="http://schemas.microsoft.com/office/drawing/2014/main" id="{883A6E9E-18C2-3B5D-EBCD-B2C6198C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20491" y="3304807"/>
            <a:ext cx="755029" cy="7550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7C094F5-0A31-4B66-948F-9F9F7F2505A9}"/>
              </a:ext>
            </a:extLst>
          </p:cNvPr>
          <p:cNvGrpSpPr/>
          <p:nvPr/>
        </p:nvGrpSpPr>
        <p:grpSpPr>
          <a:xfrm rot="18000000">
            <a:off x="4208007" y="1983335"/>
            <a:ext cx="1386354" cy="1386354"/>
            <a:chOff x="681833" y="876467"/>
            <a:chExt cx="2160000" cy="2160000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E131BE-4DFE-1D88-3058-F5B931BD5521}"/>
                </a:ext>
              </a:extLst>
            </p:cNvPr>
            <p:cNvSpPr/>
            <p:nvPr/>
          </p:nvSpPr>
          <p:spPr>
            <a:xfrm>
              <a:off x="681833" y="876467"/>
              <a:ext cx="2160000" cy="21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177A80-9764-CF89-A91D-FD724DF8CCC3}"/>
                </a:ext>
              </a:extLst>
            </p:cNvPr>
            <p:cNvGrpSpPr/>
            <p:nvPr/>
          </p:nvGrpSpPr>
          <p:grpSpPr>
            <a:xfrm>
              <a:off x="1129191" y="1361130"/>
              <a:ext cx="1232044" cy="1217074"/>
              <a:chOff x="5410957" y="5195706"/>
              <a:chExt cx="505686" cy="499543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593ADAD-CF39-D80E-B178-0CD4F4D297D4}"/>
                  </a:ext>
                </a:extLst>
              </p:cNvPr>
              <p:cNvSpPr/>
              <p:nvPr/>
            </p:nvSpPr>
            <p:spPr>
              <a:xfrm>
                <a:off x="5506710" y="5235605"/>
                <a:ext cx="327823" cy="408909"/>
              </a:xfrm>
              <a:custGeom>
                <a:avLst/>
                <a:gdLst>
                  <a:gd name="connsiteX0" fmla="*/ 108145 w 327823"/>
                  <a:gd name="connsiteY0" fmla="*/ 255626 h 408909"/>
                  <a:gd name="connsiteX1" fmla="*/ 121671 w 327823"/>
                  <a:gd name="connsiteY1" fmla="*/ 292754 h 408909"/>
                  <a:gd name="connsiteX2" fmla="*/ 152193 w 327823"/>
                  <a:gd name="connsiteY2" fmla="*/ 282942 h 408909"/>
                  <a:gd name="connsiteX3" fmla="*/ 159204 w 327823"/>
                  <a:gd name="connsiteY3" fmla="*/ 278672 h 408909"/>
                  <a:gd name="connsiteX4" fmla="*/ 104636 w 327823"/>
                  <a:gd name="connsiteY4" fmla="*/ 192535 h 408909"/>
                  <a:gd name="connsiteX5" fmla="*/ 100107 w 327823"/>
                  <a:gd name="connsiteY5" fmla="*/ 212382 h 408909"/>
                  <a:gd name="connsiteX6" fmla="*/ 101985 w 327823"/>
                  <a:gd name="connsiteY6" fmla="*/ 231785 h 408909"/>
                  <a:gd name="connsiteX7" fmla="*/ 105346 w 327823"/>
                  <a:gd name="connsiteY7" fmla="*/ 232456 h 408909"/>
                  <a:gd name="connsiteX8" fmla="*/ 174197 w 327823"/>
                  <a:gd name="connsiteY8" fmla="*/ 263534 h 408909"/>
                  <a:gd name="connsiteX9" fmla="*/ 178580 w 327823"/>
                  <a:gd name="connsiteY9" fmla="*/ 266872 h 408909"/>
                  <a:gd name="connsiteX10" fmla="*/ 196978 w 327823"/>
                  <a:gd name="connsiteY10" fmla="*/ 255668 h 408909"/>
                  <a:gd name="connsiteX11" fmla="*/ 209746 w 327823"/>
                  <a:gd name="connsiteY11" fmla="*/ 237922 h 408909"/>
                  <a:gd name="connsiteX12" fmla="*/ 199548 w 327823"/>
                  <a:gd name="connsiteY12" fmla="*/ 235378 h 408909"/>
                  <a:gd name="connsiteX13" fmla="*/ 143693 w 327823"/>
                  <a:gd name="connsiteY13" fmla="*/ 146759 h 408909"/>
                  <a:gd name="connsiteX14" fmla="*/ 121472 w 327823"/>
                  <a:gd name="connsiteY14" fmla="*/ 164766 h 408909"/>
                  <a:gd name="connsiteX15" fmla="*/ 115280 w 327823"/>
                  <a:gd name="connsiteY15" fmla="*/ 173521 h 408909"/>
                  <a:gd name="connsiteX16" fmla="*/ 208481 w 327823"/>
                  <a:gd name="connsiteY16" fmla="*/ 215589 h 408909"/>
                  <a:gd name="connsiteX17" fmla="*/ 215381 w 327823"/>
                  <a:gd name="connsiteY17" fmla="*/ 220348 h 408909"/>
                  <a:gd name="connsiteX18" fmla="*/ 218013 w 327823"/>
                  <a:gd name="connsiteY18" fmla="*/ 208158 h 408909"/>
                  <a:gd name="connsiteX19" fmla="*/ 215485 w 327823"/>
                  <a:gd name="connsiteY19" fmla="*/ 178926 h 408909"/>
                  <a:gd name="connsiteX20" fmla="*/ 211858 w 327823"/>
                  <a:gd name="connsiteY20" fmla="*/ 178168 h 408909"/>
                  <a:gd name="connsiteX21" fmla="*/ 145854 w 327823"/>
                  <a:gd name="connsiteY21" fmla="*/ 148375 h 408909"/>
                  <a:gd name="connsiteX22" fmla="*/ 196431 w 327823"/>
                  <a:gd name="connsiteY22" fmla="*/ 121140 h 408909"/>
                  <a:gd name="connsiteX23" fmla="*/ 164376 w 327823"/>
                  <a:gd name="connsiteY23" fmla="*/ 136556 h 408909"/>
                  <a:gd name="connsiteX24" fmla="*/ 208066 w 327823"/>
                  <a:gd name="connsiteY24" fmla="*/ 156278 h 408909"/>
                  <a:gd name="connsiteX25" fmla="*/ 150646 w 327823"/>
                  <a:gd name="connsiteY25" fmla="*/ 1202 h 408909"/>
                  <a:gd name="connsiteX26" fmla="*/ 173999 w 327823"/>
                  <a:gd name="connsiteY26" fmla="*/ 16288 h 408909"/>
                  <a:gd name="connsiteX27" fmla="*/ 194137 w 327823"/>
                  <a:gd name="connsiteY27" fmla="*/ 55936 h 408909"/>
                  <a:gd name="connsiteX28" fmla="*/ 210078 w 327823"/>
                  <a:gd name="connsiteY28" fmla="*/ 88278 h 408909"/>
                  <a:gd name="connsiteX29" fmla="*/ 241334 w 327823"/>
                  <a:gd name="connsiteY29" fmla="*/ 78931 h 408909"/>
                  <a:gd name="connsiteX30" fmla="*/ 284883 w 327823"/>
                  <a:gd name="connsiteY30" fmla="*/ 70368 h 408909"/>
                  <a:gd name="connsiteX31" fmla="*/ 309450 w 327823"/>
                  <a:gd name="connsiteY31" fmla="*/ 89071 h 408909"/>
                  <a:gd name="connsiteX32" fmla="*/ 264865 w 327823"/>
                  <a:gd name="connsiteY32" fmla="*/ 99311 h 408909"/>
                  <a:gd name="connsiteX33" fmla="*/ 221871 w 327823"/>
                  <a:gd name="connsiteY33" fmla="*/ 112204 h 408909"/>
                  <a:gd name="connsiteX34" fmla="*/ 222142 w 327823"/>
                  <a:gd name="connsiteY34" fmla="*/ 112755 h 408909"/>
                  <a:gd name="connsiteX35" fmla="*/ 238349 w 327823"/>
                  <a:gd name="connsiteY35" fmla="*/ 241008 h 408909"/>
                  <a:gd name="connsiteX36" fmla="*/ 139452 w 327823"/>
                  <a:gd name="connsiteY36" fmla="*/ 315168 h 408909"/>
                  <a:gd name="connsiteX37" fmla="*/ 132782 w 327823"/>
                  <a:gd name="connsiteY37" fmla="*/ 316928 h 408909"/>
                  <a:gd name="connsiteX38" fmla="*/ 154087 w 327823"/>
                  <a:gd name="connsiteY38" fmla="*/ 357768 h 408909"/>
                  <a:gd name="connsiteX39" fmla="*/ 171097 w 327823"/>
                  <a:gd name="connsiteY39" fmla="*/ 395570 h 408909"/>
                  <a:gd name="connsiteX40" fmla="*/ 141818 w 327823"/>
                  <a:gd name="connsiteY40" fmla="*/ 386693 h 408909"/>
                  <a:gd name="connsiteX41" fmla="*/ 120800 w 327823"/>
                  <a:gd name="connsiteY41" fmla="*/ 347719 h 408909"/>
                  <a:gd name="connsiteX42" fmla="*/ 108008 w 327823"/>
                  <a:gd name="connsiteY42" fmla="*/ 323465 h 408909"/>
                  <a:gd name="connsiteX43" fmla="*/ 78877 w 327823"/>
                  <a:gd name="connsiteY43" fmla="*/ 331152 h 408909"/>
                  <a:gd name="connsiteX44" fmla="*/ 38911 w 327823"/>
                  <a:gd name="connsiteY44" fmla="*/ 344578 h 408909"/>
                  <a:gd name="connsiteX45" fmla="*/ 12633 w 327823"/>
                  <a:gd name="connsiteY45" fmla="*/ 323597 h 408909"/>
                  <a:gd name="connsiteX46" fmla="*/ 45690 w 327823"/>
                  <a:gd name="connsiteY46" fmla="*/ 312909 h 408909"/>
                  <a:gd name="connsiteX47" fmla="*/ 96107 w 327823"/>
                  <a:gd name="connsiteY47" fmla="*/ 300899 h 408909"/>
                  <a:gd name="connsiteX48" fmla="*/ 91851 w 327823"/>
                  <a:gd name="connsiteY48" fmla="*/ 292831 h 408909"/>
                  <a:gd name="connsiteX49" fmla="*/ 83735 w 327823"/>
                  <a:gd name="connsiteY49" fmla="*/ 171660 h 408909"/>
                  <a:gd name="connsiteX50" fmla="*/ 183846 w 327823"/>
                  <a:gd name="connsiteY50" fmla="*/ 96124 h 408909"/>
                  <a:gd name="connsiteX51" fmla="*/ 185245 w 327823"/>
                  <a:gd name="connsiteY51" fmla="*/ 95705 h 408909"/>
                  <a:gd name="connsiteX52" fmla="*/ 167202 w 327823"/>
                  <a:gd name="connsiteY52" fmla="*/ 57409 h 408909"/>
                  <a:gd name="connsiteX53" fmla="*/ 150987 w 327823"/>
                  <a:gd name="connsiteY53" fmla="*/ 17097 h 408909"/>
                  <a:gd name="connsiteX54" fmla="*/ 150646 w 327823"/>
                  <a:gd name="connsiteY54" fmla="*/ 1202 h 40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7823" h="408909">
                    <a:moveTo>
                      <a:pt x="108145" y="255626"/>
                    </a:moveTo>
                    <a:lnTo>
                      <a:pt x="121671" y="292754"/>
                    </a:lnTo>
                    <a:lnTo>
                      <a:pt x="152193" y="282942"/>
                    </a:lnTo>
                    <a:lnTo>
                      <a:pt x="159204" y="278672"/>
                    </a:lnTo>
                    <a:close/>
                    <a:moveTo>
                      <a:pt x="104636" y="192535"/>
                    </a:moveTo>
                    <a:lnTo>
                      <a:pt x="100107" y="212382"/>
                    </a:lnTo>
                    <a:lnTo>
                      <a:pt x="101985" y="231785"/>
                    </a:lnTo>
                    <a:lnTo>
                      <a:pt x="105346" y="232456"/>
                    </a:lnTo>
                    <a:lnTo>
                      <a:pt x="174197" y="263534"/>
                    </a:lnTo>
                    <a:lnTo>
                      <a:pt x="178580" y="266872"/>
                    </a:lnTo>
                    <a:lnTo>
                      <a:pt x="196978" y="255668"/>
                    </a:lnTo>
                    <a:lnTo>
                      <a:pt x="209746" y="237922"/>
                    </a:lnTo>
                    <a:lnTo>
                      <a:pt x="199548" y="235378"/>
                    </a:lnTo>
                    <a:close/>
                    <a:moveTo>
                      <a:pt x="143693" y="146759"/>
                    </a:moveTo>
                    <a:lnTo>
                      <a:pt x="121472" y="164766"/>
                    </a:lnTo>
                    <a:lnTo>
                      <a:pt x="115280" y="173521"/>
                    </a:lnTo>
                    <a:lnTo>
                      <a:pt x="208481" y="215589"/>
                    </a:lnTo>
                    <a:lnTo>
                      <a:pt x="215381" y="220348"/>
                    </a:lnTo>
                    <a:lnTo>
                      <a:pt x="218013" y="208158"/>
                    </a:lnTo>
                    <a:lnTo>
                      <a:pt x="215485" y="178926"/>
                    </a:lnTo>
                    <a:lnTo>
                      <a:pt x="211858" y="178168"/>
                    </a:lnTo>
                    <a:lnTo>
                      <a:pt x="145854" y="148375"/>
                    </a:lnTo>
                    <a:close/>
                    <a:moveTo>
                      <a:pt x="196431" y="121140"/>
                    </a:moveTo>
                    <a:lnTo>
                      <a:pt x="164376" y="136556"/>
                    </a:lnTo>
                    <a:lnTo>
                      <a:pt x="208066" y="156278"/>
                    </a:lnTo>
                    <a:close/>
                    <a:moveTo>
                      <a:pt x="150646" y="1202"/>
                    </a:moveTo>
                    <a:cubicBezTo>
                      <a:pt x="154154" y="-4872"/>
                      <a:pt x="167392" y="13925"/>
                      <a:pt x="173999" y="16288"/>
                    </a:cubicBezTo>
                    <a:cubicBezTo>
                      <a:pt x="177640" y="25617"/>
                      <a:pt x="185233" y="39346"/>
                      <a:pt x="194137" y="55936"/>
                    </a:cubicBezTo>
                    <a:lnTo>
                      <a:pt x="210078" y="88278"/>
                    </a:lnTo>
                    <a:lnTo>
                      <a:pt x="241334" y="78931"/>
                    </a:lnTo>
                    <a:cubicBezTo>
                      <a:pt x="258961" y="74850"/>
                      <a:pt x="274265" y="72208"/>
                      <a:pt x="284883" y="70368"/>
                    </a:cubicBezTo>
                    <a:cubicBezTo>
                      <a:pt x="317208" y="64768"/>
                      <a:pt x="348959" y="80072"/>
                      <a:pt x="309450" y="89071"/>
                    </a:cubicBezTo>
                    <a:cubicBezTo>
                      <a:pt x="299432" y="91353"/>
                      <a:pt x="283534" y="94656"/>
                      <a:pt x="264865" y="99311"/>
                    </a:cubicBezTo>
                    <a:lnTo>
                      <a:pt x="221871" y="112204"/>
                    </a:lnTo>
                    <a:lnTo>
                      <a:pt x="222142" y="112755"/>
                    </a:lnTo>
                    <a:cubicBezTo>
                      <a:pt x="239912" y="154309"/>
                      <a:pt x="252359" y="201159"/>
                      <a:pt x="238349" y="241008"/>
                    </a:cubicBezTo>
                    <a:cubicBezTo>
                      <a:pt x="224339" y="280858"/>
                      <a:pt x="182032" y="301742"/>
                      <a:pt x="139452" y="315168"/>
                    </a:cubicBezTo>
                    <a:lnTo>
                      <a:pt x="132782" y="316928"/>
                    </a:lnTo>
                    <a:lnTo>
                      <a:pt x="154087" y="357768"/>
                    </a:lnTo>
                    <a:cubicBezTo>
                      <a:pt x="162780" y="373987"/>
                      <a:pt x="169485" y="387259"/>
                      <a:pt x="171097" y="395570"/>
                    </a:cubicBezTo>
                    <a:cubicBezTo>
                      <a:pt x="177545" y="428811"/>
                      <a:pt x="150627" y="389842"/>
                      <a:pt x="141818" y="386693"/>
                    </a:cubicBezTo>
                    <a:cubicBezTo>
                      <a:pt x="138178" y="377363"/>
                      <a:pt x="130150" y="363867"/>
                      <a:pt x="120800" y="347719"/>
                    </a:cubicBezTo>
                    <a:lnTo>
                      <a:pt x="108008" y="323465"/>
                    </a:lnTo>
                    <a:lnTo>
                      <a:pt x="78877" y="331152"/>
                    </a:lnTo>
                    <a:cubicBezTo>
                      <a:pt x="60953" y="335574"/>
                      <a:pt x="46463" y="339570"/>
                      <a:pt x="38911" y="344578"/>
                    </a:cubicBezTo>
                    <a:cubicBezTo>
                      <a:pt x="10185" y="349446"/>
                      <a:pt x="-16563" y="340748"/>
                      <a:pt x="12633" y="323597"/>
                    </a:cubicBezTo>
                    <a:cubicBezTo>
                      <a:pt x="19019" y="319845"/>
                      <a:pt x="30834" y="316505"/>
                      <a:pt x="45690" y="312909"/>
                    </a:cubicBezTo>
                    <a:lnTo>
                      <a:pt x="96107" y="300899"/>
                    </a:lnTo>
                    <a:lnTo>
                      <a:pt x="91851" y="292831"/>
                    </a:lnTo>
                    <a:cubicBezTo>
                      <a:pt x="73996" y="252953"/>
                      <a:pt x="63116" y="208524"/>
                      <a:pt x="83735" y="171660"/>
                    </a:cubicBezTo>
                    <a:cubicBezTo>
                      <a:pt x="104355" y="134794"/>
                      <a:pt x="144023" y="111310"/>
                      <a:pt x="183846" y="96124"/>
                    </a:cubicBezTo>
                    <a:lnTo>
                      <a:pt x="185245" y="95705"/>
                    </a:lnTo>
                    <a:lnTo>
                      <a:pt x="167202" y="57409"/>
                    </a:lnTo>
                    <a:cubicBezTo>
                      <a:pt x="158967" y="40317"/>
                      <a:pt x="152586" y="26180"/>
                      <a:pt x="150987" y="17097"/>
                    </a:cubicBezTo>
                    <a:cubicBezTo>
                      <a:pt x="149388" y="8015"/>
                      <a:pt x="149477" y="3227"/>
                      <a:pt x="150646" y="120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CA19163-B8DE-FF97-1971-5D416A9040BA}"/>
                  </a:ext>
                </a:extLst>
              </p:cNvPr>
              <p:cNvSpPr/>
              <p:nvPr/>
            </p:nvSpPr>
            <p:spPr>
              <a:xfrm>
                <a:off x="5410957" y="5399094"/>
                <a:ext cx="184863" cy="245438"/>
              </a:xfrm>
              <a:custGeom>
                <a:avLst/>
                <a:gdLst>
                  <a:gd name="connsiteX0" fmla="*/ 64477 w 184863"/>
                  <a:gd name="connsiteY0" fmla="*/ -634 h 245438"/>
                  <a:gd name="connsiteX1" fmla="*/ 99277 w 184863"/>
                  <a:gd name="connsiteY1" fmla="*/ 72183 h 245438"/>
                  <a:gd name="connsiteX2" fmla="*/ 73671 w 184863"/>
                  <a:gd name="connsiteY2" fmla="*/ 65799 h 245438"/>
                  <a:gd name="connsiteX3" fmla="*/ 74230 w 184863"/>
                  <a:gd name="connsiteY3" fmla="*/ 79096 h 245438"/>
                  <a:gd name="connsiteX4" fmla="*/ 153691 w 184863"/>
                  <a:gd name="connsiteY4" fmla="*/ 199471 h 245438"/>
                  <a:gd name="connsiteX5" fmla="*/ 184428 w 184863"/>
                  <a:gd name="connsiteY5" fmla="*/ 214943 h 245438"/>
                  <a:gd name="connsiteX6" fmla="*/ 171766 w 184863"/>
                  <a:gd name="connsiteY6" fmla="*/ 244805 h 245438"/>
                  <a:gd name="connsiteX7" fmla="*/ 36518 w 184863"/>
                  <a:gd name="connsiteY7" fmla="*/ 60488 h 245438"/>
                  <a:gd name="connsiteX8" fmla="*/ 36844 w 184863"/>
                  <a:gd name="connsiteY8" fmla="*/ 56615 h 245438"/>
                  <a:gd name="connsiteX9" fmla="*/ -436 w 184863"/>
                  <a:gd name="connsiteY9" fmla="*/ 47320 h 24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863" h="245438">
                    <a:moveTo>
                      <a:pt x="64477" y="-634"/>
                    </a:moveTo>
                    <a:lnTo>
                      <a:pt x="99277" y="72183"/>
                    </a:lnTo>
                    <a:lnTo>
                      <a:pt x="73671" y="65799"/>
                    </a:lnTo>
                    <a:lnTo>
                      <a:pt x="74230" y="79096"/>
                    </a:lnTo>
                    <a:cubicBezTo>
                      <a:pt x="80101" y="126611"/>
                      <a:pt x="108768" y="171311"/>
                      <a:pt x="153691" y="199471"/>
                    </a:cubicBezTo>
                    <a:lnTo>
                      <a:pt x="184428" y="214943"/>
                    </a:lnTo>
                    <a:lnTo>
                      <a:pt x="171766" y="244805"/>
                    </a:lnTo>
                    <a:cubicBezTo>
                      <a:pt x="88651" y="212151"/>
                      <a:pt x="37344" y="137634"/>
                      <a:pt x="36518" y="60488"/>
                    </a:cubicBezTo>
                    <a:lnTo>
                      <a:pt x="36844" y="56615"/>
                    </a:lnTo>
                    <a:lnTo>
                      <a:pt x="-436" y="4732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54264F2-C2A6-16F0-874A-C7D4AF121C93}"/>
                  </a:ext>
                </a:extLst>
              </p:cNvPr>
              <p:cNvSpPr/>
              <p:nvPr/>
            </p:nvSpPr>
            <p:spPr>
              <a:xfrm>
                <a:off x="5737136" y="5236255"/>
                <a:ext cx="179507" cy="232886"/>
              </a:xfrm>
              <a:custGeom>
                <a:avLst/>
                <a:gdLst>
                  <a:gd name="connsiteX0" fmla="*/ 123087 w 179507"/>
                  <a:gd name="connsiteY0" fmla="*/ 232252 h 232886"/>
                  <a:gd name="connsiteX1" fmla="*/ 86572 w 179507"/>
                  <a:gd name="connsiteY1" fmla="*/ 163460 h 232886"/>
                  <a:gd name="connsiteX2" fmla="*/ 110325 w 179507"/>
                  <a:gd name="connsiteY2" fmla="*/ 167221 h 232886"/>
                  <a:gd name="connsiteX3" fmla="*/ 108939 w 179507"/>
                  <a:gd name="connsiteY3" fmla="*/ 154077 h 232886"/>
                  <a:gd name="connsiteX4" fmla="*/ 28591 w 179507"/>
                  <a:gd name="connsiteY4" fmla="*/ 42557 h 232886"/>
                  <a:gd name="connsiteX5" fmla="*/ -436 w 179507"/>
                  <a:gd name="connsiteY5" fmla="*/ 30289 h 232886"/>
                  <a:gd name="connsiteX6" fmla="*/ 9133 w 179507"/>
                  <a:gd name="connsiteY6" fmla="*/ -634 h 232886"/>
                  <a:gd name="connsiteX7" fmla="*/ 144528 w 179507"/>
                  <a:gd name="connsiteY7" fmla="*/ 168755 h 232886"/>
                  <a:gd name="connsiteX8" fmla="*/ 144487 w 179507"/>
                  <a:gd name="connsiteY8" fmla="*/ 172632 h 232886"/>
                  <a:gd name="connsiteX9" fmla="*/ 179071 w 179507"/>
                  <a:gd name="connsiteY9" fmla="*/ 178110 h 23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507" h="232886">
                    <a:moveTo>
                      <a:pt x="123087" y="232252"/>
                    </a:moveTo>
                    <a:lnTo>
                      <a:pt x="86572" y="163460"/>
                    </a:lnTo>
                    <a:lnTo>
                      <a:pt x="110325" y="167221"/>
                    </a:lnTo>
                    <a:lnTo>
                      <a:pt x="108939" y="154077"/>
                    </a:lnTo>
                    <a:cubicBezTo>
                      <a:pt x="100453" y="107492"/>
                      <a:pt x="71385" y="65997"/>
                      <a:pt x="28591" y="42557"/>
                    </a:cubicBezTo>
                    <a:lnTo>
                      <a:pt x="-436" y="30289"/>
                    </a:lnTo>
                    <a:lnTo>
                      <a:pt x="9133" y="-634"/>
                    </a:lnTo>
                    <a:cubicBezTo>
                      <a:pt x="87021" y="23424"/>
                      <a:pt x="138689" y="92246"/>
                      <a:pt x="144528" y="168755"/>
                    </a:cubicBezTo>
                    <a:lnTo>
                      <a:pt x="144487" y="172632"/>
                    </a:lnTo>
                    <a:lnTo>
                      <a:pt x="179071" y="17811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9AC5998-7586-374F-4FCC-82F275BEB249}"/>
                  </a:ext>
                </a:extLst>
              </p:cNvPr>
              <p:cNvSpPr/>
              <p:nvPr/>
            </p:nvSpPr>
            <p:spPr>
              <a:xfrm>
                <a:off x="5468211" y="5195706"/>
                <a:ext cx="248251" cy="181303"/>
              </a:xfrm>
              <a:custGeom>
                <a:avLst/>
                <a:gdLst>
                  <a:gd name="connsiteX0" fmla="*/ 247816 w 248251"/>
                  <a:gd name="connsiteY0" fmla="*/ 55253 h 181303"/>
                  <a:gd name="connsiteX1" fmla="*/ 174570 w 248251"/>
                  <a:gd name="connsiteY1" fmla="*/ 92387 h 181303"/>
                  <a:gd name="connsiteX2" fmla="*/ 177927 w 248251"/>
                  <a:gd name="connsiteY2" fmla="*/ 68500 h 181303"/>
                  <a:gd name="connsiteX3" fmla="*/ 163761 w 248251"/>
                  <a:gd name="connsiteY3" fmla="*/ 69979 h 181303"/>
                  <a:gd name="connsiteX4" fmla="*/ 45654 w 248251"/>
                  <a:gd name="connsiteY4" fmla="*/ 151428 h 181303"/>
                  <a:gd name="connsiteX5" fmla="*/ 33264 w 248251"/>
                  <a:gd name="connsiteY5" fmla="*/ 180669 h 181303"/>
                  <a:gd name="connsiteX6" fmla="*/ -436 w 248251"/>
                  <a:gd name="connsiteY6" fmla="*/ 171263 h 181303"/>
                  <a:gd name="connsiteX7" fmla="*/ 178563 w 248251"/>
                  <a:gd name="connsiteY7" fmla="*/ 34130 h 181303"/>
                  <a:gd name="connsiteX8" fmla="*/ 182755 w 248251"/>
                  <a:gd name="connsiteY8" fmla="*/ 34146 h 181303"/>
                  <a:gd name="connsiteX9" fmla="*/ 187642 w 248251"/>
                  <a:gd name="connsiteY9" fmla="*/ -634 h 18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251" h="181303">
                    <a:moveTo>
                      <a:pt x="247816" y="55253"/>
                    </a:moveTo>
                    <a:lnTo>
                      <a:pt x="174570" y="92387"/>
                    </a:lnTo>
                    <a:lnTo>
                      <a:pt x="177927" y="68500"/>
                    </a:lnTo>
                    <a:lnTo>
                      <a:pt x="163761" y="69979"/>
                    </a:lnTo>
                    <a:cubicBezTo>
                      <a:pt x="113678" y="78809"/>
                      <a:pt x="69708" y="108285"/>
                      <a:pt x="45654" y="151428"/>
                    </a:cubicBezTo>
                    <a:lnTo>
                      <a:pt x="33264" y="180669"/>
                    </a:lnTo>
                    <a:lnTo>
                      <a:pt x="-436" y="171263"/>
                    </a:lnTo>
                    <a:cubicBezTo>
                      <a:pt x="23239" y="92857"/>
                      <a:pt x="96063" y="40501"/>
                      <a:pt x="178563" y="34130"/>
                    </a:cubicBezTo>
                    <a:lnTo>
                      <a:pt x="182755" y="34146"/>
                    </a:lnTo>
                    <a:lnTo>
                      <a:pt x="187642" y="-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0F6698E-FD7C-9D0B-A8D2-E615F6DDBDFC}"/>
                  </a:ext>
                </a:extLst>
              </p:cNvPr>
              <p:cNvSpPr/>
              <p:nvPr/>
            </p:nvSpPr>
            <p:spPr>
              <a:xfrm>
                <a:off x="5629218" y="5509155"/>
                <a:ext cx="241306" cy="186094"/>
              </a:xfrm>
              <a:custGeom>
                <a:avLst/>
                <a:gdLst>
                  <a:gd name="connsiteX0" fmla="*/ -436 w 241306"/>
                  <a:gd name="connsiteY0" fmla="*/ 120710 h 186094"/>
                  <a:gd name="connsiteX1" fmla="*/ 71169 w 241306"/>
                  <a:gd name="connsiteY1" fmla="*/ 85449 h 186094"/>
                  <a:gd name="connsiteX2" fmla="*/ 64766 w 241306"/>
                  <a:gd name="connsiteY2" fmla="*/ 111132 h 186094"/>
                  <a:gd name="connsiteX3" fmla="*/ 77811 w 241306"/>
                  <a:gd name="connsiteY3" fmla="*/ 110496 h 186094"/>
                  <a:gd name="connsiteX4" fmla="*/ 196310 w 241306"/>
                  <a:gd name="connsiteY4" fmla="*/ 30239 h 186094"/>
                  <a:gd name="connsiteX5" fmla="*/ 211654 w 241306"/>
                  <a:gd name="connsiteY5" fmla="*/ -634 h 186094"/>
                  <a:gd name="connsiteX6" fmla="*/ 240870 w 241306"/>
                  <a:gd name="connsiteY6" fmla="*/ 11884 h 186094"/>
                  <a:gd name="connsiteX7" fmla="*/ 59353 w 241306"/>
                  <a:gd name="connsiteY7" fmla="*/ 148374 h 186094"/>
                  <a:gd name="connsiteX8" fmla="*/ 55558 w 241306"/>
                  <a:gd name="connsiteY8" fmla="*/ 148068 h 186094"/>
                  <a:gd name="connsiteX9" fmla="*/ 46233 w 241306"/>
                  <a:gd name="connsiteY9" fmla="*/ 185460 h 18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306" h="186094">
                    <a:moveTo>
                      <a:pt x="-436" y="120710"/>
                    </a:moveTo>
                    <a:lnTo>
                      <a:pt x="71169" y="85449"/>
                    </a:lnTo>
                    <a:lnTo>
                      <a:pt x="64766" y="111132"/>
                    </a:lnTo>
                    <a:lnTo>
                      <a:pt x="77811" y="110496"/>
                    </a:lnTo>
                    <a:cubicBezTo>
                      <a:pt x="124443" y="104351"/>
                      <a:pt x="168443" y="75392"/>
                      <a:pt x="196310" y="30239"/>
                    </a:cubicBezTo>
                    <a:lnTo>
                      <a:pt x="211654" y="-634"/>
                    </a:lnTo>
                    <a:lnTo>
                      <a:pt x="240870" y="11884"/>
                    </a:lnTo>
                    <a:cubicBezTo>
                      <a:pt x="208386" y="95314"/>
                      <a:pt x="135017" y="147120"/>
                      <a:pt x="59353" y="148374"/>
                    </a:cubicBezTo>
                    <a:lnTo>
                      <a:pt x="55558" y="148068"/>
                    </a:lnTo>
                    <a:lnTo>
                      <a:pt x="46233" y="185460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6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5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6BA690-8078-FE2A-485A-B7E26AA318B2}"/>
              </a:ext>
            </a:extLst>
          </p:cNvPr>
          <p:cNvGrpSpPr/>
          <p:nvPr/>
        </p:nvGrpSpPr>
        <p:grpSpPr>
          <a:xfrm>
            <a:off x="0" y="-10227"/>
            <a:ext cx="9753600" cy="5506854"/>
            <a:chOff x="-48768" y="0"/>
            <a:chExt cx="9802368" cy="55068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CC26AB-F5B4-D742-13B9-9356582C1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2" r="12058" b="2"/>
            <a:stretch/>
          </p:blipFill>
          <p:spPr>
            <a:xfrm>
              <a:off x="-48768" y="0"/>
              <a:ext cx="9802368" cy="550685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4E231B-650A-A8D1-FF00-2685D03ECCFE}"/>
                </a:ext>
              </a:extLst>
            </p:cNvPr>
            <p:cNvSpPr/>
            <p:nvPr/>
          </p:nvSpPr>
          <p:spPr>
            <a:xfrm>
              <a:off x="106793" y="612391"/>
              <a:ext cx="9458714" cy="4712649"/>
            </a:xfrm>
            <a:prstGeom prst="rect">
              <a:avLst/>
            </a:prstGeom>
            <a:solidFill>
              <a:schemeClr val="tx1">
                <a:alpha val="77647"/>
              </a:schemeClr>
            </a:solidFill>
            <a:ln w="53975">
              <a:solidFill>
                <a:srgbClr val="2E3F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52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E9A599-5341-4D53-A291-A6711669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5397" y="210286"/>
              <a:ext cx="1525271" cy="8042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864D5E-C5C7-9274-3D21-024BB2406F81}"/>
                </a:ext>
              </a:extLst>
            </p:cNvPr>
            <p:cNvSpPr txBox="1"/>
            <p:nvPr/>
          </p:nvSpPr>
          <p:spPr>
            <a:xfrm>
              <a:off x="2384551" y="1168398"/>
              <a:ext cx="488696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20" b="1" dirty="0">
                  <a:solidFill>
                    <a:srgbClr val="F9F0E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Which habitat would you like to choose?</a:t>
              </a:r>
            </a:p>
          </p:txBody>
        </p:sp>
        <p:pic>
          <p:nvPicPr>
            <p:cNvPr id="8" name="Picture 7" descr="A dinosaur in a desert&#10;&#10;AI-generated content may be incorrect.">
              <a:extLst>
                <a:ext uri="{FF2B5EF4-FFF2-40B4-BE49-F238E27FC236}">
                  <a16:creationId xmlns:a16="http://schemas.microsoft.com/office/drawing/2014/main" id="{8DEB2C23-C110-3A7B-E84D-A173C3D5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>
            <a:xfrm>
              <a:off x="4993165" y="2200222"/>
              <a:ext cx="3728591" cy="2796443"/>
            </a:xfrm>
            <a:prstGeom prst="roundRect">
              <a:avLst/>
            </a:prstGeom>
            <a:ln w="38100">
              <a:solidFill>
                <a:srgbClr val="A7CB6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FF77C1-0971-58FA-76C5-D3C020BC9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>
            <a:xfrm>
              <a:off x="985237" y="2200222"/>
              <a:ext cx="3728591" cy="2796443"/>
            </a:xfrm>
            <a:prstGeom prst="roundRect">
              <a:avLst/>
            </a:prstGeom>
            <a:ln w="38100">
              <a:solidFill>
                <a:srgbClr val="A7CB62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16F98A-1865-2A48-F6D1-A6D48E425DF0}"/>
                </a:ext>
              </a:extLst>
            </p:cNvPr>
            <p:cNvSpPr txBox="1"/>
            <p:nvPr/>
          </p:nvSpPr>
          <p:spPr>
            <a:xfrm>
              <a:off x="985237" y="1829594"/>
              <a:ext cx="372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9F0E1"/>
                  </a:solidFill>
                  <a:latin typeface="Abadi" panose="020B0604020104020204" pitchFamily="34" charset="0"/>
                  <a:cs typeface="Aharoni" panose="02010803020104030203" pitchFamily="2" charset="-79"/>
                </a:rPr>
                <a:t>Coastal Forest, Hell Creek 66 mya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C140AC-89D8-E0F2-417F-0D1ED22C24CE}"/>
                </a:ext>
              </a:extLst>
            </p:cNvPr>
            <p:cNvSpPr txBox="1"/>
            <p:nvPr/>
          </p:nvSpPr>
          <p:spPr>
            <a:xfrm>
              <a:off x="4993164" y="1829594"/>
              <a:ext cx="372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9F0E1"/>
                  </a:solidFill>
                  <a:latin typeface="Abadi" panose="020B0604020104020204" pitchFamily="34" charset="0"/>
                  <a:cs typeface="Aharoni" panose="02010803020104030203" pitchFamily="2" charset="-79"/>
                </a:rPr>
                <a:t>Desert Scrub, Gobi Desert 70 mya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37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9E83-1E37-6AB4-2F6C-0559A6C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6A27-FC3A-129A-99EC-E6C4BAE67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AD0A9-FA9D-1757-A325-21CC92CD9D2D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E033B-FD18-928A-25BF-F60085F37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E100F9-F87A-88C0-B1D0-F28559179A2D}"/>
              </a:ext>
            </a:extLst>
          </p:cNvPr>
          <p:cNvSpPr txBox="1"/>
          <p:nvPr/>
        </p:nvSpPr>
        <p:spPr>
          <a:xfrm>
            <a:off x="2433319" y="1181039"/>
            <a:ext cx="488696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 Task is Quite Simple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6B14D-1A3C-D033-14FA-550C7476467C}"/>
              </a:ext>
            </a:extLst>
          </p:cNvPr>
          <p:cNvSpPr txBox="1"/>
          <p:nvPr/>
        </p:nvSpPr>
        <p:spPr>
          <a:xfrm>
            <a:off x="139325" y="1519739"/>
            <a:ext cx="945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You will be shown two images of a Tyrannosaur. </a:t>
            </a:r>
          </a:p>
          <a:p>
            <a:pPr algn="ctr"/>
            <a:r>
              <a:rPr lang="en-GB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Click the one you think is the most camouflaged.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47563-4529-4DD4-99D5-B8CB7FCDC09F}"/>
              </a:ext>
            </a:extLst>
          </p:cNvPr>
          <p:cNvSpPr txBox="1"/>
          <p:nvPr/>
        </p:nvSpPr>
        <p:spPr>
          <a:xfrm>
            <a:off x="1938760" y="2041635"/>
            <a:ext cx="5876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You will only have 5 seconds to decide each time.</a:t>
            </a:r>
            <a:endParaRPr lang="en-GB" sz="1600" b="1" dirty="0">
              <a:solidFill>
                <a:schemeClr val="accent2">
                  <a:lumMod val="40000"/>
                  <a:lumOff val="60000"/>
                </a:schemeClr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264A9-9377-1380-F884-0D490A13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665"/>
          <a:stretch/>
        </p:blipFill>
        <p:spPr>
          <a:xfrm>
            <a:off x="389450" y="2488153"/>
            <a:ext cx="8974701" cy="2541047"/>
          </a:xfrm>
          <a:prstGeom prst="rect">
            <a:avLst/>
          </a:prstGeom>
          <a:ln w="28575">
            <a:solidFill>
              <a:srgbClr val="A7CB62"/>
            </a:solidFill>
          </a:ln>
        </p:spPr>
      </p:pic>
      <p:pic>
        <p:nvPicPr>
          <p:cNvPr id="12" name="Graphic 11" descr="Touchscreen with solid fill">
            <a:extLst>
              <a:ext uri="{FF2B5EF4-FFF2-40B4-BE49-F238E27FC236}">
                <a16:creationId xmlns:a16="http://schemas.microsoft.com/office/drawing/2014/main" id="{33381846-0B3C-B3ED-953E-D7B39DF68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670350">
            <a:off x="7168038" y="3656680"/>
            <a:ext cx="731520" cy="731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0E9367-9063-7D41-DEBB-070330FEF301}"/>
              </a:ext>
            </a:extLst>
          </p:cNvPr>
          <p:cNvSpPr txBox="1"/>
          <p:nvPr/>
        </p:nvSpPr>
        <p:spPr>
          <a:xfrm>
            <a:off x="6449568" y="4486656"/>
            <a:ext cx="21336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Click here to Start</a:t>
            </a:r>
          </a:p>
        </p:txBody>
      </p:sp>
    </p:spTree>
    <p:extLst>
      <p:ext uri="{BB962C8B-B14F-4D97-AF65-F5344CB8AC3E}">
        <p14:creationId xmlns:p14="http://schemas.microsoft.com/office/powerpoint/2010/main" val="16763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8270-64F0-D5A0-625E-95106CBD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30DE1-796D-4BB8-38C6-36E5135CC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C5CF0-C259-1200-2557-A31C87815812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0C2DC-7F76-157E-DB81-13C712AE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5F216-D15D-FF04-754B-384329C8993E}"/>
              </a:ext>
            </a:extLst>
          </p:cNvPr>
          <p:cNvSpPr txBox="1"/>
          <p:nvPr/>
        </p:nvSpPr>
        <p:spPr>
          <a:xfrm>
            <a:off x="2441437" y="1026299"/>
            <a:ext cx="488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Well Done</a:t>
            </a:r>
            <a:r>
              <a:rPr lang="en-GB" sz="32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r>
              <a:rPr lang="en-GB" sz="192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93CAC-1381-7220-1490-263B67DE5B47}"/>
              </a:ext>
            </a:extLst>
          </p:cNvPr>
          <p:cNvSpPr txBox="1"/>
          <p:nvPr/>
        </p:nvSpPr>
        <p:spPr>
          <a:xfrm>
            <a:off x="139325" y="1519739"/>
            <a:ext cx="945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You successfully ranked the camouflage of all 40 Tyrannosaurs.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18F1F-9650-EE1B-8C58-0576005EC395}"/>
              </a:ext>
            </a:extLst>
          </p:cNvPr>
          <p:cNvSpPr txBox="1"/>
          <p:nvPr/>
        </p:nvSpPr>
        <p:spPr>
          <a:xfrm>
            <a:off x="1149720" y="2041635"/>
            <a:ext cx="745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Would you like to keep playing or view what has evolved so far?</a:t>
            </a:r>
            <a:endParaRPr lang="en-GB" sz="1600" b="1" dirty="0">
              <a:solidFill>
                <a:srgbClr val="F9F0E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E72DA1-2B25-9F1C-6E0C-F6BF2862A8DE}"/>
              </a:ext>
            </a:extLst>
          </p:cNvPr>
          <p:cNvGrpSpPr/>
          <p:nvPr/>
        </p:nvGrpSpPr>
        <p:grpSpPr>
          <a:xfrm>
            <a:off x="2274819" y="3140254"/>
            <a:ext cx="5203962" cy="548640"/>
            <a:chOff x="1823720" y="3256280"/>
            <a:chExt cx="5203962" cy="54864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C93859-A3E8-14F1-CBD3-9B590FCCA34D}"/>
                </a:ext>
              </a:extLst>
            </p:cNvPr>
            <p:cNvSpPr/>
            <p:nvPr/>
          </p:nvSpPr>
          <p:spPr>
            <a:xfrm>
              <a:off x="1823720" y="3256280"/>
              <a:ext cx="2159000" cy="548640"/>
            </a:xfrm>
            <a:prstGeom prst="roundRect">
              <a:avLst/>
            </a:prstGeom>
            <a:solidFill>
              <a:srgbClr val="2E3F28"/>
            </a:solidFill>
            <a:ln>
              <a:solidFill>
                <a:srgbClr val="A7CB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Keep Playing!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DE65FF-45E7-0B22-CB8C-4B808A44438F}"/>
                </a:ext>
              </a:extLst>
            </p:cNvPr>
            <p:cNvSpPr/>
            <p:nvPr/>
          </p:nvSpPr>
          <p:spPr>
            <a:xfrm>
              <a:off x="4868682" y="3256280"/>
              <a:ext cx="2159000" cy="548640"/>
            </a:xfrm>
            <a:prstGeom prst="roundRect">
              <a:avLst/>
            </a:prstGeom>
            <a:solidFill>
              <a:srgbClr val="4E321A"/>
            </a:solidFill>
            <a:ln>
              <a:solidFill>
                <a:srgbClr val="A7CB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View Tyrannosaurs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13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F7467-B358-19FA-A192-9C1636312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D4496-279C-C140-15EA-E8EA7A723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2568D2-77D2-F2FB-34C3-6B2088C86CF2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260AC-10C3-2912-29EC-EC2789A5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AB3AA-FD0E-AC9D-A805-313CB84F42F6}"/>
              </a:ext>
            </a:extLst>
          </p:cNvPr>
          <p:cNvSpPr txBox="1"/>
          <p:nvPr/>
        </p:nvSpPr>
        <p:spPr>
          <a:xfrm>
            <a:off x="2127499" y="1026299"/>
            <a:ext cx="54986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 is what your Tyrannosaurs look like: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982B9-A8B3-18AB-C4E2-199455D9C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028861" y="2189995"/>
            <a:ext cx="3710041" cy="2796443"/>
          </a:xfrm>
          <a:prstGeom prst="roundRect">
            <a:avLst/>
          </a:prstGeom>
          <a:ln w="38100">
            <a:solidFill>
              <a:srgbClr val="A7CB6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06F126-EC55-353B-5AC7-EC9FB2DA5D17}"/>
              </a:ext>
            </a:extLst>
          </p:cNvPr>
          <p:cNvSpPr txBox="1"/>
          <p:nvPr/>
        </p:nvSpPr>
        <p:spPr>
          <a:xfrm>
            <a:off x="1028861" y="1819367"/>
            <a:ext cx="371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Coastal Forest, Hell Creek 66 mya</a:t>
            </a:r>
          </a:p>
        </p:txBody>
      </p:sp>
    </p:spTree>
    <p:extLst>
      <p:ext uri="{BB962C8B-B14F-4D97-AF65-F5344CB8AC3E}">
        <p14:creationId xmlns:p14="http://schemas.microsoft.com/office/powerpoint/2010/main" val="126728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FC720-2C8D-4681-D56D-F17AD777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ABA6C-945B-547D-53E7-8D0A71D59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9FB2E8-EAF4-B759-C037-56159A75A20D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C9E3-E5E9-2F82-ECB7-EA4D7B49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28A88-81F9-DB37-E4F8-3CA6DA129180}"/>
              </a:ext>
            </a:extLst>
          </p:cNvPr>
          <p:cNvSpPr txBox="1"/>
          <p:nvPr/>
        </p:nvSpPr>
        <p:spPr>
          <a:xfrm>
            <a:off x="2127499" y="1026299"/>
            <a:ext cx="54986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 is what your Tyrannosaurs look like:</a:t>
            </a:r>
          </a:p>
        </p:txBody>
      </p:sp>
      <p:pic>
        <p:nvPicPr>
          <p:cNvPr id="10" name="Picture 9" descr="A dinosaur in a desert&#10;&#10;AI-generated content may be incorrect.">
            <a:extLst>
              <a:ext uri="{FF2B5EF4-FFF2-40B4-BE49-F238E27FC236}">
                <a16:creationId xmlns:a16="http://schemas.microsoft.com/office/drawing/2014/main" id="{995ED880-7BFE-53D0-DA9C-B9861654C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028862" y="2189995"/>
            <a:ext cx="3710041" cy="2796443"/>
          </a:xfrm>
          <a:prstGeom prst="roundRect">
            <a:avLst/>
          </a:prstGeom>
          <a:ln w="38100">
            <a:solidFill>
              <a:srgbClr val="A7CB6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DE12E1-470C-345C-ECC2-22C1B8EC4A32}"/>
              </a:ext>
            </a:extLst>
          </p:cNvPr>
          <p:cNvSpPr txBox="1"/>
          <p:nvPr/>
        </p:nvSpPr>
        <p:spPr>
          <a:xfrm>
            <a:off x="1028861" y="1819367"/>
            <a:ext cx="371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9F0E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Desert Scrub, Gobi Desert 70 mya</a:t>
            </a:r>
          </a:p>
        </p:txBody>
      </p:sp>
    </p:spTree>
    <p:extLst>
      <p:ext uri="{BB962C8B-B14F-4D97-AF65-F5344CB8AC3E}">
        <p14:creationId xmlns:p14="http://schemas.microsoft.com/office/powerpoint/2010/main" val="2138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25BED-3707-BE61-661C-878010A4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4F907-FDF8-582E-0B4E-0FDFE677B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7846DB-EBD0-D569-A77C-CE7439A34577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8DAEF-09E7-DB87-C09C-567B6CE5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EF863-9019-A4A6-341C-6D4316BC93B8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Loading the Game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This may take a minute or two.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821AE-4907-BC8C-778C-19B97F7DC652}"/>
              </a:ext>
            </a:extLst>
          </p:cNvPr>
          <p:cNvSpPr/>
          <p:nvPr/>
        </p:nvSpPr>
        <p:spPr>
          <a:xfrm>
            <a:off x="3960495" y="3165102"/>
            <a:ext cx="153670" cy="11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Graphic 24">
            <a:extLst>
              <a:ext uri="{FF2B5EF4-FFF2-40B4-BE49-F238E27FC236}">
                <a16:creationId xmlns:a16="http://schemas.microsoft.com/office/drawing/2014/main" id="{A5F162F5-36CF-9290-4BFD-F33F6B1BC474}"/>
              </a:ext>
            </a:extLst>
          </p:cNvPr>
          <p:cNvSpPr/>
          <p:nvPr/>
        </p:nvSpPr>
        <p:spPr>
          <a:xfrm>
            <a:off x="3196084" y="2743200"/>
            <a:ext cx="4591051" cy="1634924"/>
          </a:xfrm>
          <a:custGeom>
            <a:avLst/>
            <a:gdLst>
              <a:gd name="connsiteX0" fmla="*/ 3000321 w 9811773"/>
              <a:gd name="connsiteY0" fmla="*/ 3343940 h 3367021"/>
              <a:gd name="connsiteX1" fmla="*/ 2921823 w 9811773"/>
              <a:gd name="connsiteY1" fmla="*/ 3331456 h 3367021"/>
              <a:gd name="connsiteX2" fmla="*/ 2909371 w 9811773"/>
              <a:gd name="connsiteY2" fmla="*/ 3261529 h 3367021"/>
              <a:gd name="connsiteX3" fmla="*/ 3100841 w 9811773"/>
              <a:gd name="connsiteY3" fmla="*/ 3201166 h 3367021"/>
              <a:gd name="connsiteX4" fmla="*/ 3285542 w 9811773"/>
              <a:gd name="connsiteY4" fmla="*/ 3182880 h 3367021"/>
              <a:gd name="connsiteX5" fmla="*/ 3449627 w 9811773"/>
              <a:gd name="connsiteY5" fmla="*/ 3101653 h 3367021"/>
              <a:gd name="connsiteX6" fmla="*/ 3547579 w 9811773"/>
              <a:gd name="connsiteY6" fmla="*/ 2973812 h 3367021"/>
              <a:gd name="connsiteX7" fmla="*/ 3718034 w 9811773"/>
              <a:gd name="connsiteY7" fmla="*/ 2539782 h 3367021"/>
              <a:gd name="connsiteX8" fmla="*/ 3655934 w 9811773"/>
              <a:gd name="connsiteY8" fmla="*/ 2375665 h 3367021"/>
              <a:gd name="connsiteX9" fmla="*/ 3296481 w 9811773"/>
              <a:gd name="connsiteY9" fmla="*/ 1988362 h 3367021"/>
              <a:gd name="connsiteX10" fmla="*/ 3172321 w 9811773"/>
              <a:gd name="connsiteY10" fmla="*/ 1935657 h 3367021"/>
              <a:gd name="connsiteX11" fmla="*/ 2876905 w 9811773"/>
              <a:gd name="connsiteY11" fmla="*/ 1836337 h 3367021"/>
              <a:gd name="connsiteX12" fmla="*/ 2637074 w 9811773"/>
              <a:gd name="connsiteY12" fmla="*/ 1778751 h 3367021"/>
              <a:gd name="connsiteX13" fmla="*/ 2587418 w 9811773"/>
              <a:gd name="connsiteY13" fmla="*/ 1823629 h 3367021"/>
              <a:gd name="connsiteX14" fmla="*/ 2505736 w 9811773"/>
              <a:gd name="connsiteY14" fmla="*/ 1814250 h 3367021"/>
              <a:gd name="connsiteX15" fmla="*/ 2382055 w 9811773"/>
              <a:gd name="connsiteY15" fmla="*/ 1735761 h 3367021"/>
              <a:gd name="connsiteX16" fmla="*/ 2396164 w 9811773"/>
              <a:gd name="connsiteY16" fmla="*/ 1794596 h 3367021"/>
              <a:gd name="connsiteX17" fmla="*/ 2410697 w 9811773"/>
              <a:gd name="connsiteY17" fmla="*/ 1853006 h 3367021"/>
              <a:gd name="connsiteX18" fmla="*/ 2282607 w 9811773"/>
              <a:gd name="connsiteY18" fmla="*/ 1740730 h 3367021"/>
              <a:gd name="connsiteX19" fmla="*/ 2210615 w 9811773"/>
              <a:gd name="connsiteY19" fmla="*/ 1660176 h 3367021"/>
              <a:gd name="connsiteX20" fmla="*/ 1978292 w 9811773"/>
              <a:gd name="connsiteY20" fmla="*/ 1535223 h 3367021"/>
              <a:gd name="connsiteX21" fmla="*/ 1911150 w 9811773"/>
              <a:gd name="connsiteY21" fmla="*/ 1409110 h 3367021"/>
              <a:gd name="connsiteX22" fmla="*/ 1774137 w 9811773"/>
              <a:gd name="connsiteY22" fmla="*/ 1294729 h 3367021"/>
              <a:gd name="connsiteX23" fmla="*/ 1383914 w 9811773"/>
              <a:gd name="connsiteY23" fmla="*/ 1274906 h 3367021"/>
              <a:gd name="connsiteX24" fmla="*/ 1086946 w 9811773"/>
              <a:gd name="connsiteY24" fmla="*/ 1288343 h 3367021"/>
              <a:gd name="connsiteX25" fmla="*/ 579348 w 9811773"/>
              <a:gd name="connsiteY25" fmla="*/ 1378164 h 3367021"/>
              <a:gd name="connsiteX26" fmla="*/ 373529 w 9811773"/>
              <a:gd name="connsiteY26" fmla="*/ 1441345 h 3367021"/>
              <a:gd name="connsiteX27" fmla="*/ 167246 w 9811773"/>
              <a:gd name="connsiteY27" fmla="*/ 1288247 h 3367021"/>
              <a:gd name="connsiteX28" fmla="*/ 108683 w 9811773"/>
              <a:gd name="connsiteY28" fmla="*/ 1218240 h 3367021"/>
              <a:gd name="connsiteX29" fmla="*/ 19254 w 9811773"/>
              <a:gd name="connsiteY29" fmla="*/ 1096456 h 3367021"/>
              <a:gd name="connsiteX30" fmla="*/ 52929 w 9811773"/>
              <a:gd name="connsiteY30" fmla="*/ 905754 h 3367021"/>
              <a:gd name="connsiteX31" fmla="*/ 433453 w 9811773"/>
              <a:gd name="connsiteY31" fmla="*/ 584225 h 3367021"/>
              <a:gd name="connsiteX32" fmla="*/ 584966 w 9811773"/>
              <a:gd name="connsiteY32" fmla="*/ 462442 h 3367021"/>
              <a:gd name="connsiteX33" fmla="*/ 790393 w 9811773"/>
              <a:gd name="connsiteY33" fmla="*/ 246596 h 3367021"/>
              <a:gd name="connsiteX34" fmla="*/ 923380 w 9811773"/>
              <a:gd name="connsiteY34" fmla="*/ 173796 h 3367021"/>
              <a:gd name="connsiteX35" fmla="*/ 1288916 w 9811773"/>
              <a:gd name="connsiteY35" fmla="*/ 4532 h 3367021"/>
              <a:gd name="connsiteX36" fmla="*/ 1760989 w 9811773"/>
              <a:gd name="connsiteY36" fmla="*/ 160031 h 3367021"/>
              <a:gd name="connsiteX37" fmla="*/ 2326381 w 9811773"/>
              <a:gd name="connsiteY37" fmla="*/ 272956 h 3367021"/>
              <a:gd name="connsiteX38" fmla="*/ 2815060 w 9811773"/>
              <a:gd name="connsiteY38" fmla="*/ 204974 h 3367021"/>
              <a:gd name="connsiteX39" fmla="*/ 3340247 w 9811773"/>
              <a:gd name="connsiteY39" fmla="*/ 147499 h 3367021"/>
              <a:gd name="connsiteX40" fmla="*/ 4457716 w 9811773"/>
              <a:gd name="connsiteY40" fmla="*/ 213265 h 3367021"/>
              <a:gd name="connsiteX41" fmla="*/ 4928029 w 9811773"/>
              <a:gd name="connsiteY41" fmla="*/ 333592 h 3367021"/>
              <a:gd name="connsiteX42" fmla="*/ 5064553 w 9811773"/>
              <a:gd name="connsiteY42" fmla="*/ 390971 h 3367021"/>
              <a:gd name="connsiteX43" fmla="*/ 5283504 w 9811773"/>
              <a:gd name="connsiteY43" fmla="*/ 442707 h 3367021"/>
              <a:gd name="connsiteX44" fmla="*/ 5988054 w 9811773"/>
              <a:gd name="connsiteY44" fmla="*/ 599254 h 3367021"/>
              <a:gd name="connsiteX45" fmla="*/ 6174034 w 9811773"/>
              <a:gd name="connsiteY45" fmla="*/ 631697 h 3367021"/>
              <a:gd name="connsiteX46" fmla="*/ 7355219 w 9811773"/>
              <a:gd name="connsiteY46" fmla="*/ 755281 h 3367021"/>
              <a:gd name="connsiteX47" fmla="*/ 7388589 w 9811773"/>
              <a:gd name="connsiteY47" fmla="*/ 760659 h 3367021"/>
              <a:gd name="connsiteX48" fmla="*/ 7448769 w 9811773"/>
              <a:gd name="connsiteY48" fmla="*/ 771870 h 3367021"/>
              <a:gd name="connsiteX49" fmla="*/ 9084501 w 9811773"/>
              <a:gd name="connsiteY49" fmla="*/ 1104963 h 3367021"/>
              <a:gd name="connsiteX50" fmla="*/ 9727191 w 9811773"/>
              <a:gd name="connsiteY50" fmla="*/ 1313527 h 3367021"/>
              <a:gd name="connsiteX51" fmla="*/ 9811058 w 9811773"/>
              <a:gd name="connsiteY51" fmla="*/ 1367609 h 3367021"/>
              <a:gd name="connsiteX52" fmla="*/ 9441418 w 9811773"/>
              <a:gd name="connsiteY52" fmla="*/ 1301531 h 3367021"/>
              <a:gd name="connsiteX53" fmla="*/ 8362346 w 9811773"/>
              <a:gd name="connsiteY53" fmla="*/ 1163958 h 3367021"/>
              <a:gd name="connsiteX54" fmla="*/ 7279114 w 9811773"/>
              <a:gd name="connsiteY54" fmla="*/ 1255844 h 3367021"/>
              <a:gd name="connsiteX55" fmla="*/ 6874342 w 9811773"/>
              <a:gd name="connsiteY55" fmla="*/ 1330189 h 3367021"/>
              <a:gd name="connsiteX56" fmla="*/ 6513265 w 9811773"/>
              <a:gd name="connsiteY56" fmla="*/ 1396554 h 3367021"/>
              <a:gd name="connsiteX57" fmla="*/ 5553672 w 9811773"/>
              <a:gd name="connsiteY57" fmla="*/ 1516449 h 3367021"/>
              <a:gd name="connsiteX58" fmla="*/ 5076636 w 9811773"/>
              <a:gd name="connsiteY58" fmla="*/ 1630246 h 3367021"/>
              <a:gd name="connsiteX59" fmla="*/ 4935071 w 9811773"/>
              <a:gd name="connsiteY59" fmla="*/ 1703942 h 3367021"/>
              <a:gd name="connsiteX60" fmla="*/ 4957958 w 9811773"/>
              <a:gd name="connsiteY60" fmla="*/ 1820780 h 3367021"/>
              <a:gd name="connsiteX61" fmla="*/ 5016457 w 9811773"/>
              <a:gd name="connsiteY61" fmla="*/ 1978232 h 3367021"/>
              <a:gd name="connsiteX62" fmla="*/ 5144579 w 9811773"/>
              <a:gd name="connsiteY62" fmla="*/ 2152536 h 3367021"/>
              <a:gd name="connsiteX63" fmla="*/ 5364731 w 9811773"/>
              <a:gd name="connsiteY63" fmla="*/ 2522568 h 3367021"/>
              <a:gd name="connsiteX64" fmla="*/ 5525663 w 9811773"/>
              <a:gd name="connsiteY64" fmla="*/ 2894474 h 3367021"/>
              <a:gd name="connsiteX65" fmla="*/ 5531505 w 9811773"/>
              <a:gd name="connsiteY65" fmla="*/ 3063192 h 3367021"/>
              <a:gd name="connsiteX66" fmla="*/ 5474286 w 9811773"/>
              <a:gd name="connsiteY66" fmla="*/ 3170083 h 3367021"/>
              <a:gd name="connsiteX67" fmla="*/ 5316795 w 9811773"/>
              <a:gd name="connsiteY67" fmla="*/ 3323261 h 3367021"/>
              <a:gd name="connsiteX68" fmla="*/ 5265899 w 9811773"/>
              <a:gd name="connsiteY68" fmla="*/ 3345148 h 3367021"/>
              <a:gd name="connsiteX69" fmla="*/ 5244051 w 9811773"/>
              <a:gd name="connsiteY69" fmla="*/ 3367028 h 3367021"/>
              <a:gd name="connsiteX70" fmla="*/ 5222204 w 9811773"/>
              <a:gd name="connsiteY70" fmla="*/ 3336602 h 3367021"/>
              <a:gd name="connsiteX71" fmla="*/ 5113769 w 9811773"/>
              <a:gd name="connsiteY71" fmla="*/ 3337938 h 3367021"/>
              <a:gd name="connsiteX72" fmla="*/ 4963960 w 9811773"/>
              <a:gd name="connsiteY72" fmla="*/ 3347509 h 3367021"/>
              <a:gd name="connsiteX73" fmla="*/ 4897618 w 9811773"/>
              <a:gd name="connsiteY73" fmla="*/ 3350182 h 3367021"/>
              <a:gd name="connsiteX74" fmla="*/ 4857926 w 9811773"/>
              <a:gd name="connsiteY74" fmla="*/ 3360193 h 3367021"/>
              <a:gd name="connsiteX75" fmla="*/ 4932029 w 9811773"/>
              <a:gd name="connsiteY75" fmla="*/ 3222124 h 3367021"/>
              <a:gd name="connsiteX76" fmla="*/ 5032142 w 9811773"/>
              <a:gd name="connsiteY76" fmla="*/ 3186673 h 3367021"/>
              <a:gd name="connsiteX77" fmla="*/ 5178110 w 9811773"/>
              <a:gd name="connsiteY77" fmla="*/ 2985983 h 3367021"/>
              <a:gd name="connsiteX78" fmla="*/ 5156503 w 9811773"/>
              <a:gd name="connsiteY78" fmla="*/ 2883982 h 3367021"/>
              <a:gd name="connsiteX79" fmla="*/ 5060152 w 9811773"/>
              <a:gd name="connsiteY79" fmla="*/ 2580331 h 3367021"/>
              <a:gd name="connsiteX80" fmla="*/ 5000532 w 9811773"/>
              <a:gd name="connsiteY80" fmla="*/ 2461317 h 3367021"/>
              <a:gd name="connsiteX81" fmla="*/ 4762615 w 9811773"/>
              <a:gd name="connsiteY81" fmla="*/ 2254249 h 3367021"/>
              <a:gd name="connsiteX82" fmla="*/ 4565671 w 9811773"/>
              <a:gd name="connsiteY82" fmla="*/ 2193501 h 3367021"/>
              <a:gd name="connsiteX83" fmla="*/ 4204593 w 9811773"/>
              <a:gd name="connsiteY83" fmla="*/ 1988130 h 3367021"/>
              <a:gd name="connsiteX84" fmla="*/ 4071829 w 9811773"/>
              <a:gd name="connsiteY84" fmla="*/ 1937907 h 3367021"/>
              <a:gd name="connsiteX85" fmla="*/ 3978839 w 9811773"/>
              <a:gd name="connsiteY85" fmla="*/ 2073686 h 3367021"/>
              <a:gd name="connsiteX86" fmla="*/ 3996765 w 9811773"/>
              <a:gd name="connsiteY86" fmla="*/ 2491718 h 3367021"/>
              <a:gd name="connsiteX87" fmla="*/ 3942187 w 9811773"/>
              <a:gd name="connsiteY87" fmla="*/ 2896546 h 3367021"/>
              <a:gd name="connsiteX88" fmla="*/ 3845436 w 9811773"/>
              <a:gd name="connsiteY88" fmla="*/ 3056863 h 3367021"/>
              <a:gd name="connsiteX89" fmla="*/ 3823429 w 9811773"/>
              <a:gd name="connsiteY89" fmla="*/ 3183192 h 3367021"/>
              <a:gd name="connsiteX90" fmla="*/ 3813825 w 9811773"/>
              <a:gd name="connsiteY90" fmla="*/ 3201069 h 3367021"/>
              <a:gd name="connsiteX91" fmla="*/ 3777574 w 9811773"/>
              <a:gd name="connsiteY91" fmla="*/ 3238858 h 3367021"/>
              <a:gd name="connsiteX92" fmla="*/ 3377179 w 9811773"/>
              <a:gd name="connsiteY92" fmla="*/ 3360281 h 3367021"/>
              <a:gd name="connsiteX93" fmla="*/ 3000313 w 9811773"/>
              <a:gd name="connsiteY93" fmla="*/ 3343932 h 3367021"/>
              <a:gd name="connsiteX0" fmla="*/ 3000208 w 9811773"/>
              <a:gd name="connsiteY0" fmla="*/ 3343934 h 3367022"/>
              <a:gd name="connsiteX1" fmla="*/ 2921710 w 9811773"/>
              <a:gd name="connsiteY1" fmla="*/ 3331450 h 3367022"/>
              <a:gd name="connsiteX2" fmla="*/ 2909258 w 9811773"/>
              <a:gd name="connsiteY2" fmla="*/ 3261523 h 3367022"/>
              <a:gd name="connsiteX3" fmla="*/ 3100728 w 9811773"/>
              <a:gd name="connsiteY3" fmla="*/ 3201160 h 3367022"/>
              <a:gd name="connsiteX4" fmla="*/ 3285429 w 9811773"/>
              <a:gd name="connsiteY4" fmla="*/ 3182874 h 3367022"/>
              <a:gd name="connsiteX5" fmla="*/ 3449514 w 9811773"/>
              <a:gd name="connsiteY5" fmla="*/ 3101647 h 3367022"/>
              <a:gd name="connsiteX6" fmla="*/ 3547466 w 9811773"/>
              <a:gd name="connsiteY6" fmla="*/ 2973806 h 3367022"/>
              <a:gd name="connsiteX7" fmla="*/ 3717921 w 9811773"/>
              <a:gd name="connsiteY7" fmla="*/ 2539776 h 3367022"/>
              <a:gd name="connsiteX8" fmla="*/ 3655821 w 9811773"/>
              <a:gd name="connsiteY8" fmla="*/ 2375659 h 3367022"/>
              <a:gd name="connsiteX9" fmla="*/ 3296368 w 9811773"/>
              <a:gd name="connsiteY9" fmla="*/ 1988356 h 3367022"/>
              <a:gd name="connsiteX10" fmla="*/ 3172208 w 9811773"/>
              <a:gd name="connsiteY10" fmla="*/ 1935651 h 3367022"/>
              <a:gd name="connsiteX11" fmla="*/ 2876792 w 9811773"/>
              <a:gd name="connsiteY11" fmla="*/ 1836331 h 3367022"/>
              <a:gd name="connsiteX12" fmla="*/ 2636961 w 9811773"/>
              <a:gd name="connsiteY12" fmla="*/ 1778745 h 3367022"/>
              <a:gd name="connsiteX13" fmla="*/ 2587305 w 9811773"/>
              <a:gd name="connsiteY13" fmla="*/ 1823623 h 3367022"/>
              <a:gd name="connsiteX14" fmla="*/ 2505623 w 9811773"/>
              <a:gd name="connsiteY14" fmla="*/ 1814244 h 3367022"/>
              <a:gd name="connsiteX15" fmla="*/ 2381942 w 9811773"/>
              <a:gd name="connsiteY15" fmla="*/ 1735755 h 3367022"/>
              <a:gd name="connsiteX16" fmla="*/ 2396051 w 9811773"/>
              <a:gd name="connsiteY16" fmla="*/ 1794590 h 3367022"/>
              <a:gd name="connsiteX17" fmla="*/ 2410584 w 9811773"/>
              <a:gd name="connsiteY17" fmla="*/ 1853000 h 3367022"/>
              <a:gd name="connsiteX18" fmla="*/ 2282494 w 9811773"/>
              <a:gd name="connsiteY18" fmla="*/ 1740724 h 3367022"/>
              <a:gd name="connsiteX19" fmla="*/ 2210502 w 9811773"/>
              <a:gd name="connsiteY19" fmla="*/ 1660170 h 3367022"/>
              <a:gd name="connsiteX20" fmla="*/ 1978179 w 9811773"/>
              <a:gd name="connsiteY20" fmla="*/ 1535217 h 3367022"/>
              <a:gd name="connsiteX21" fmla="*/ 1911037 w 9811773"/>
              <a:gd name="connsiteY21" fmla="*/ 1409104 h 3367022"/>
              <a:gd name="connsiteX22" fmla="*/ 1774024 w 9811773"/>
              <a:gd name="connsiteY22" fmla="*/ 1294723 h 3367022"/>
              <a:gd name="connsiteX23" fmla="*/ 1383801 w 9811773"/>
              <a:gd name="connsiteY23" fmla="*/ 1274900 h 3367022"/>
              <a:gd name="connsiteX24" fmla="*/ 1086833 w 9811773"/>
              <a:gd name="connsiteY24" fmla="*/ 1288337 h 3367022"/>
              <a:gd name="connsiteX25" fmla="*/ 579235 w 9811773"/>
              <a:gd name="connsiteY25" fmla="*/ 1378158 h 3367022"/>
              <a:gd name="connsiteX26" fmla="*/ 373416 w 9811773"/>
              <a:gd name="connsiteY26" fmla="*/ 1441339 h 3367022"/>
              <a:gd name="connsiteX27" fmla="*/ 167133 w 9811773"/>
              <a:gd name="connsiteY27" fmla="*/ 1288241 h 3367022"/>
              <a:gd name="connsiteX28" fmla="*/ 108570 w 9811773"/>
              <a:gd name="connsiteY28" fmla="*/ 1218234 h 3367022"/>
              <a:gd name="connsiteX29" fmla="*/ 19141 w 9811773"/>
              <a:gd name="connsiteY29" fmla="*/ 1096450 h 3367022"/>
              <a:gd name="connsiteX30" fmla="*/ 52816 w 9811773"/>
              <a:gd name="connsiteY30" fmla="*/ 905748 h 3367022"/>
              <a:gd name="connsiteX31" fmla="*/ 433340 w 9811773"/>
              <a:gd name="connsiteY31" fmla="*/ 584219 h 3367022"/>
              <a:gd name="connsiteX32" fmla="*/ 584853 w 9811773"/>
              <a:gd name="connsiteY32" fmla="*/ 462436 h 3367022"/>
              <a:gd name="connsiteX33" fmla="*/ 790280 w 9811773"/>
              <a:gd name="connsiteY33" fmla="*/ 246590 h 3367022"/>
              <a:gd name="connsiteX34" fmla="*/ 923267 w 9811773"/>
              <a:gd name="connsiteY34" fmla="*/ 173790 h 3367022"/>
              <a:gd name="connsiteX35" fmla="*/ 1288803 w 9811773"/>
              <a:gd name="connsiteY35" fmla="*/ 4526 h 3367022"/>
              <a:gd name="connsiteX36" fmla="*/ 1760876 w 9811773"/>
              <a:gd name="connsiteY36" fmla="*/ 160025 h 3367022"/>
              <a:gd name="connsiteX37" fmla="*/ 2326268 w 9811773"/>
              <a:gd name="connsiteY37" fmla="*/ 272950 h 3367022"/>
              <a:gd name="connsiteX38" fmla="*/ 2814947 w 9811773"/>
              <a:gd name="connsiteY38" fmla="*/ 204968 h 3367022"/>
              <a:gd name="connsiteX39" fmla="*/ 3340134 w 9811773"/>
              <a:gd name="connsiteY39" fmla="*/ 147493 h 3367022"/>
              <a:gd name="connsiteX40" fmla="*/ 4457603 w 9811773"/>
              <a:gd name="connsiteY40" fmla="*/ 213259 h 3367022"/>
              <a:gd name="connsiteX41" fmla="*/ 4927916 w 9811773"/>
              <a:gd name="connsiteY41" fmla="*/ 333586 h 3367022"/>
              <a:gd name="connsiteX42" fmla="*/ 5064440 w 9811773"/>
              <a:gd name="connsiteY42" fmla="*/ 390965 h 3367022"/>
              <a:gd name="connsiteX43" fmla="*/ 5283391 w 9811773"/>
              <a:gd name="connsiteY43" fmla="*/ 442701 h 3367022"/>
              <a:gd name="connsiteX44" fmla="*/ 5987941 w 9811773"/>
              <a:gd name="connsiteY44" fmla="*/ 599248 h 3367022"/>
              <a:gd name="connsiteX45" fmla="*/ 6173921 w 9811773"/>
              <a:gd name="connsiteY45" fmla="*/ 631691 h 3367022"/>
              <a:gd name="connsiteX46" fmla="*/ 7355106 w 9811773"/>
              <a:gd name="connsiteY46" fmla="*/ 755275 h 3367022"/>
              <a:gd name="connsiteX47" fmla="*/ 7448656 w 9811773"/>
              <a:gd name="connsiteY47" fmla="*/ 771864 h 3367022"/>
              <a:gd name="connsiteX48" fmla="*/ 9084388 w 9811773"/>
              <a:gd name="connsiteY48" fmla="*/ 1104957 h 3367022"/>
              <a:gd name="connsiteX49" fmla="*/ 9727078 w 9811773"/>
              <a:gd name="connsiteY49" fmla="*/ 1313521 h 3367022"/>
              <a:gd name="connsiteX50" fmla="*/ 9810945 w 9811773"/>
              <a:gd name="connsiteY50" fmla="*/ 1367603 h 3367022"/>
              <a:gd name="connsiteX51" fmla="*/ 9441305 w 9811773"/>
              <a:gd name="connsiteY51" fmla="*/ 1301525 h 3367022"/>
              <a:gd name="connsiteX52" fmla="*/ 8362233 w 9811773"/>
              <a:gd name="connsiteY52" fmla="*/ 1163952 h 3367022"/>
              <a:gd name="connsiteX53" fmla="*/ 7279001 w 9811773"/>
              <a:gd name="connsiteY53" fmla="*/ 1255838 h 3367022"/>
              <a:gd name="connsiteX54" fmla="*/ 6874229 w 9811773"/>
              <a:gd name="connsiteY54" fmla="*/ 1330183 h 3367022"/>
              <a:gd name="connsiteX55" fmla="*/ 6513152 w 9811773"/>
              <a:gd name="connsiteY55" fmla="*/ 1396548 h 3367022"/>
              <a:gd name="connsiteX56" fmla="*/ 5553559 w 9811773"/>
              <a:gd name="connsiteY56" fmla="*/ 1516443 h 3367022"/>
              <a:gd name="connsiteX57" fmla="*/ 5076523 w 9811773"/>
              <a:gd name="connsiteY57" fmla="*/ 1630240 h 3367022"/>
              <a:gd name="connsiteX58" fmla="*/ 4934958 w 9811773"/>
              <a:gd name="connsiteY58" fmla="*/ 1703936 h 3367022"/>
              <a:gd name="connsiteX59" fmla="*/ 4957845 w 9811773"/>
              <a:gd name="connsiteY59" fmla="*/ 1820774 h 3367022"/>
              <a:gd name="connsiteX60" fmla="*/ 5016344 w 9811773"/>
              <a:gd name="connsiteY60" fmla="*/ 1978226 h 3367022"/>
              <a:gd name="connsiteX61" fmla="*/ 5144466 w 9811773"/>
              <a:gd name="connsiteY61" fmla="*/ 2152530 h 3367022"/>
              <a:gd name="connsiteX62" fmla="*/ 5364618 w 9811773"/>
              <a:gd name="connsiteY62" fmla="*/ 2522562 h 3367022"/>
              <a:gd name="connsiteX63" fmla="*/ 5525550 w 9811773"/>
              <a:gd name="connsiteY63" fmla="*/ 2894468 h 3367022"/>
              <a:gd name="connsiteX64" fmla="*/ 5531392 w 9811773"/>
              <a:gd name="connsiteY64" fmla="*/ 3063186 h 3367022"/>
              <a:gd name="connsiteX65" fmla="*/ 5474173 w 9811773"/>
              <a:gd name="connsiteY65" fmla="*/ 3170077 h 3367022"/>
              <a:gd name="connsiteX66" fmla="*/ 5316682 w 9811773"/>
              <a:gd name="connsiteY66" fmla="*/ 3323255 h 3367022"/>
              <a:gd name="connsiteX67" fmla="*/ 5265786 w 9811773"/>
              <a:gd name="connsiteY67" fmla="*/ 3345142 h 3367022"/>
              <a:gd name="connsiteX68" fmla="*/ 5243938 w 9811773"/>
              <a:gd name="connsiteY68" fmla="*/ 3367022 h 3367022"/>
              <a:gd name="connsiteX69" fmla="*/ 5222091 w 9811773"/>
              <a:gd name="connsiteY69" fmla="*/ 3336596 h 3367022"/>
              <a:gd name="connsiteX70" fmla="*/ 5113656 w 9811773"/>
              <a:gd name="connsiteY70" fmla="*/ 3337932 h 3367022"/>
              <a:gd name="connsiteX71" fmla="*/ 4963847 w 9811773"/>
              <a:gd name="connsiteY71" fmla="*/ 3347503 h 3367022"/>
              <a:gd name="connsiteX72" fmla="*/ 4897505 w 9811773"/>
              <a:gd name="connsiteY72" fmla="*/ 3350176 h 3367022"/>
              <a:gd name="connsiteX73" fmla="*/ 4857813 w 9811773"/>
              <a:gd name="connsiteY73" fmla="*/ 3360187 h 3367022"/>
              <a:gd name="connsiteX74" fmla="*/ 4931916 w 9811773"/>
              <a:gd name="connsiteY74" fmla="*/ 3222118 h 3367022"/>
              <a:gd name="connsiteX75" fmla="*/ 5032029 w 9811773"/>
              <a:gd name="connsiteY75" fmla="*/ 3186667 h 3367022"/>
              <a:gd name="connsiteX76" fmla="*/ 5177997 w 9811773"/>
              <a:gd name="connsiteY76" fmla="*/ 2985977 h 3367022"/>
              <a:gd name="connsiteX77" fmla="*/ 5156390 w 9811773"/>
              <a:gd name="connsiteY77" fmla="*/ 2883976 h 3367022"/>
              <a:gd name="connsiteX78" fmla="*/ 5060039 w 9811773"/>
              <a:gd name="connsiteY78" fmla="*/ 2580325 h 3367022"/>
              <a:gd name="connsiteX79" fmla="*/ 5000419 w 9811773"/>
              <a:gd name="connsiteY79" fmla="*/ 2461311 h 3367022"/>
              <a:gd name="connsiteX80" fmla="*/ 4762502 w 9811773"/>
              <a:gd name="connsiteY80" fmla="*/ 2254243 h 3367022"/>
              <a:gd name="connsiteX81" fmla="*/ 4565558 w 9811773"/>
              <a:gd name="connsiteY81" fmla="*/ 2193495 h 3367022"/>
              <a:gd name="connsiteX82" fmla="*/ 4204480 w 9811773"/>
              <a:gd name="connsiteY82" fmla="*/ 1988124 h 3367022"/>
              <a:gd name="connsiteX83" fmla="*/ 4071716 w 9811773"/>
              <a:gd name="connsiteY83" fmla="*/ 1937901 h 3367022"/>
              <a:gd name="connsiteX84" fmla="*/ 3978726 w 9811773"/>
              <a:gd name="connsiteY84" fmla="*/ 2073680 h 3367022"/>
              <a:gd name="connsiteX85" fmla="*/ 3996652 w 9811773"/>
              <a:gd name="connsiteY85" fmla="*/ 2491712 h 3367022"/>
              <a:gd name="connsiteX86" fmla="*/ 3942074 w 9811773"/>
              <a:gd name="connsiteY86" fmla="*/ 2896540 h 3367022"/>
              <a:gd name="connsiteX87" fmla="*/ 3845323 w 9811773"/>
              <a:gd name="connsiteY87" fmla="*/ 3056857 h 3367022"/>
              <a:gd name="connsiteX88" fmla="*/ 3823316 w 9811773"/>
              <a:gd name="connsiteY88" fmla="*/ 3183186 h 3367022"/>
              <a:gd name="connsiteX89" fmla="*/ 3813712 w 9811773"/>
              <a:gd name="connsiteY89" fmla="*/ 3201063 h 3367022"/>
              <a:gd name="connsiteX90" fmla="*/ 3777461 w 9811773"/>
              <a:gd name="connsiteY90" fmla="*/ 3238852 h 3367022"/>
              <a:gd name="connsiteX91" fmla="*/ 3377066 w 9811773"/>
              <a:gd name="connsiteY91" fmla="*/ 3360275 h 3367022"/>
              <a:gd name="connsiteX92" fmla="*/ 3000200 w 9811773"/>
              <a:gd name="connsiteY92" fmla="*/ 3343926 h 3367022"/>
              <a:gd name="connsiteX93" fmla="*/ 3000208 w 9811773"/>
              <a:gd name="connsiteY93" fmla="*/ 3343934 h 3367022"/>
              <a:gd name="connsiteX0" fmla="*/ 3000208 w 9811773"/>
              <a:gd name="connsiteY0" fmla="*/ 3343934 h 3367022"/>
              <a:gd name="connsiteX1" fmla="*/ 2921710 w 9811773"/>
              <a:gd name="connsiteY1" fmla="*/ 3331450 h 3367022"/>
              <a:gd name="connsiteX2" fmla="*/ 2909258 w 9811773"/>
              <a:gd name="connsiteY2" fmla="*/ 3261523 h 3367022"/>
              <a:gd name="connsiteX3" fmla="*/ 3100728 w 9811773"/>
              <a:gd name="connsiteY3" fmla="*/ 3201160 h 3367022"/>
              <a:gd name="connsiteX4" fmla="*/ 3285429 w 9811773"/>
              <a:gd name="connsiteY4" fmla="*/ 3182874 h 3367022"/>
              <a:gd name="connsiteX5" fmla="*/ 3449514 w 9811773"/>
              <a:gd name="connsiteY5" fmla="*/ 3101647 h 3367022"/>
              <a:gd name="connsiteX6" fmla="*/ 3547466 w 9811773"/>
              <a:gd name="connsiteY6" fmla="*/ 2973806 h 3367022"/>
              <a:gd name="connsiteX7" fmla="*/ 3717921 w 9811773"/>
              <a:gd name="connsiteY7" fmla="*/ 2539776 h 3367022"/>
              <a:gd name="connsiteX8" fmla="*/ 3655821 w 9811773"/>
              <a:gd name="connsiteY8" fmla="*/ 2375659 h 3367022"/>
              <a:gd name="connsiteX9" fmla="*/ 3296368 w 9811773"/>
              <a:gd name="connsiteY9" fmla="*/ 1988356 h 3367022"/>
              <a:gd name="connsiteX10" fmla="*/ 3172208 w 9811773"/>
              <a:gd name="connsiteY10" fmla="*/ 1935651 h 3367022"/>
              <a:gd name="connsiteX11" fmla="*/ 2876792 w 9811773"/>
              <a:gd name="connsiteY11" fmla="*/ 1836331 h 3367022"/>
              <a:gd name="connsiteX12" fmla="*/ 2636961 w 9811773"/>
              <a:gd name="connsiteY12" fmla="*/ 1778745 h 3367022"/>
              <a:gd name="connsiteX13" fmla="*/ 2587305 w 9811773"/>
              <a:gd name="connsiteY13" fmla="*/ 1823623 h 3367022"/>
              <a:gd name="connsiteX14" fmla="*/ 2505623 w 9811773"/>
              <a:gd name="connsiteY14" fmla="*/ 1814244 h 3367022"/>
              <a:gd name="connsiteX15" fmla="*/ 2381942 w 9811773"/>
              <a:gd name="connsiteY15" fmla="*/ 1735755 h 3367022"/>
              <a:gd name="connsiteX16" fmla="*/ 2396051 w 9811773"/>
              <a:gd name="connsiteY16" fmla="*/ 1794590 h 3367022"/>
              <a:gd name="connsiteX17" fmla="*/ 2410584 w 9811773"/>
              <a:gd name="connsiteY17" fmla="*/ 1853000 h 3367022"/>
              <a:gd name="connsiteX18" fmla="*/ 2282494 w 9811773"/>
              <a:gd name="connsiteY18" fmla="*/ 1740724 h 3367022"/>
              <a:gd name="connsiteX19" fmla="*/ 2210502 w 9811773"/>
              <a:gd name="connsiteY19" fmla="*/ 1660170 h 3367022"/>
              <a:gd name="connsiteX20" fmla="*/ 1978179 w 9811773"/>
              <a:gd name="connsiteY20" fmla="*/ 1535217 h 3367022"/>
              <a:gd name="connsiteX21" fmla="*/ 1911037 w 9811773"/>
              <a:gd name="connsiteY21" fmla="*/ 1409104 h 3367022"/>
              <a:gd name="connsiteX22" fmla="*/ 1774024 w 9811773"/>
              <a:gd name="connsiteY22" fmla="*/ 1294723 h 3367022"/>
              <a:gd name="connsiteX23" fmla="*/ 1383801 w 9811773"/>
              <a:gd name="connsiteY23" fmla="*/ 1274900 h 3367022"/>
              <a:gd name="connsiteX24" fmla="*/ 1086833 w 9811773"/>
              <a:gd name="connsiteY24" fmla="*/ 1288337 h 3367022"/>
              <a:gd name="connsiteX25" fmla="*/ 579235 w 9811773"/>
              <a:gd name="connsiteY25" fmla="*/ 1378158 h 3367022"/>
              <a:gd name="connsiteX26" fmla="*/ 373416 w 9811773"/>
              <a:gd name="connsiteY26" fmla="*/ 1441339 h 3367022"/>
              <a:gd name="connsiteX27" fmla="*/ 167133 w 9811773"/>
              <a:gd name="connsiteY27" fmla="*/ 1288241 h 3367022"/>
              <a:gd name="connsiteX28" fmla="*/ 108570 w 9811773"/>
              <a:gd name="connsiteY28" fmla="*/ 1218234 h 3367022"/>
              <a:gd name="connsiteX29" fmla="*/ 19141 w 9811773"/>
              <a:gd name="connsiteY29" fmla="*/ 1096450 h 3367022"/>
              <a:gd name="connsiteX30" fmla="*/ 52816 w 9811773"/>
              <a:gd name="connsiteY30" fmla="*/ 905748 h 3367022"/>
              <a:gd name="connsiteX31" fmla="*/ 433340 w 9811773"/>
              <a:gd name="connsiteY31" fmla="*/ 584219 h 3367022"/>
              <a:gd name="connsiteX32" fmla="*/ 584853 w 9811773"/>
              <a:gd name="connsiteY32" fmla="*/ 462436 h 3367022"/>
              <a:gd name="connsiteX33" fmla="*/ 790280 w 9811773"/>
              <a:gd name="connsiteY33" fmla="*/ 246590 h 3367022"/>
              <a:gd name="connsiteX34" fmla="*/ 923267 w 9811773"/>
              <a:gd name="connsiteY34" fmla="*/ 173790 h 3367022"/>
              <a:gd name="connsiteX35" fmla="*/ 1288803 w 9811773"/>
              <a:gd name="connsiteY35" fmla="*/ 4526 h 3367022"/>
              <a:gd name="connsiteX36" fmla="*/ 1760876 w 9811773"/>
              <a:gd name="connsiteY36" fmla="*/ 160025 h 3367022"/>
              <a:gd name="connsiteX37" fmla="*/ 2326268 w 9811773"/>
              <a:gd name="connsiteY37" fmla="*/ 272950 h 3367022"/>
              <a:gd name="connsiteX38" fmla="*/ 2814947 w 9811773"/>
              <a:gd name="connsiteY38" fmla="*/ 204968 h 3367022"/>
              <a:gd name="connsiteX39" fmla="*/ 3340134 w 9811773"/>
              <a:gd name="connsiteY39" fmla="*/ 147493 h 3367022"/>
              <a:gd name="connsiteX40" fmla="*/ 4457603 w 9811773"/>
              <a:gd name="connsiteY40" fmla="*/ 213259 h 3367022"/>
              <a:gd name="connsiteX41" fmla="*/ 4927916 w 9811773"/>
              <a:gd name="connsiteY41" fmla="*/ 333586 h 3367022"/>
              <a:gd name="connsiteX42" fmla="*/ 5064440 w 9811773"/>
              <a:gd name="connsiteY42" fmla="*/ 390965 h 3367022"/>
              <a:gd name="connsiteX43" fmla="*/ 5283391 w 9811773"/>
              <a:gd name="connsiteY43" fmla="*/ 442701 h 3367022"/>
              <a:gd name="connsiteX44" fmla="*/ 5987941 w 9811773"/>
              <a:gd name="connsiteY44" fmla="*/ 599248 h 3367022"/>
              <a:gd name="connsiteX45" fmla="*/ 6173921 w 9811773"/>
              <a:gd name="connsiteY45" fmla="*/ 631691 h 3367022"/>
              <a:gd name="connsiteX46" fmla="*/ 7448656 w 9811773"/>
              <a:gd name="connsiteY46" fmla="*/ 771864 h 3367022"/>
              <a:gd name="connsiteX47" fmla="*/ 9084388 w 9811773"/>
              <a:gd name="connsiteY47" fmla="*/ 1104957 h 3367022"/>
              <a:gd name="connsiteX48" fmla="*/ 9727078 w 9811773"/>
              <a:gd name="connsiteY48" fmla="*/ 1313521 h 3367022"/>
              <a:gd name="connsiteX49" fmla="*/ 9810945 w 9811773"/>
              <a:gd name="connsiteY49" fmla="*/ 1367603 h 3367022"/>
              <a:gd name="connsiteX50" fmla="*/ 9441305 w 9811773"/>
              <a:gd name="connsiteY50" fmla="*/ 1301525 h 3367022"/>
              <a:gd name="connsiteX51" fmla="*/ 8362233 w 9811773"/>
              <a:gd name="connsiteY51" fmla="*/ 1163952 h 3367022"/>
              <a:gd name="connsiteX52" fmla="*/ 7279001 w 9811773"/>
              <a:gd name="connsiteY52" fmla="*/ 1255838 h 3367022"/>
              <a:gd name="connsiteX53" fmla="*/ 6874229 w 9811773"/>
              <a:gd name="connsiteY53" fmla="*/ 1330183 h 3367022"/>
              <a:gd name="connsiteX54" fmla="*/ 6513152 w 9811773"/>
              <a:gd name="connsiteY54" fmla="*/ 1396548 h 3367022"/>
              <a:gd name="connsiteX55" fmla="*/ 5553559 w 9811773"/>
              <a:gd name="connsiteY55" fmla="*/ 1516443 h 3367022"/>
              <a:gd name="connsiteX56" fmla="*/ 5076523 w 9811773"/>
              <a:gd name="connsiteY56" fmla="*/ 1630240 h 3367022"/>
              <a:gd name="connsiteX57" fmla="*/ 4934958 w 9811773"/>
              <a:gd name="connsiteY57" fmla="*/ 1703936 h 3367022"/>
              <a:gd name="connsiteX58" fmla="*/ 4957845 w 9811773"/>
              <a:gd name="connsiteY58" fmla="*/ 1820774 h 3367022"/>
              <a:gd name="connsiteX59" fmla="*/ 5016344 w 9811773"/>
              <a:gd name="connsiteY59" fmla="*/ 1978226 h 3367022"/>
              <a:gd name="connsiteX60" fmla="*/ 5144466 w 9811773"/>
              <a:gd name="connsiteY60" fmla="*/ 2152530 h 3367022"/>
              <a:gd name="connsiteX61" fmla="*/ 5364618 w 9811773"/>
              <a:gd name="connsiteY61" fmla="*/ 2522562 h 3367022"/>
              <a:gd name="connsiteX62" fmla="*/ 5525550 w 9811773"/>
              <a:gd name="connsiteY62" fmla="*/ 2894468 h 3367022"/>
              <a:gd name="connsiteX63" fmla="*/ 5531392 w 9811773"/>
              <a:gd name="connsiteY63" fmla="*/ 3063186 h 3367022"/>
              <a:gd name="connsiteX64" fmla="*/ 5474173 w 9811773"/>
              <a:gd name="connsiteY64" fmla="*/ 3170077 h 3367022"/>
              <a:gd name="connsiteX65" fmla="*/ 5316682 w 9811773"/>
              <a:gd name="connsiteY65" fmla="*/ 3323255 h 3367022"/>
              <a:gd name="connsiteX66" fmla="*/ 5265786 w 9811773"/>
              <a:gd name="connsiteY66" fmla="*/ 3345142 h 3367022"/>
              <a:gd name="connsiteX67" fmla="*/ 5243938 w 9811773"/>
              <a:gd name="connsiteY67" fmla="*/ 3367022 h 3367022"/>
              <a:gd name="connsiteX68" fmla="*/ 5222091 w 9811773"/>
              <a:gd name="connsiteY68" fmla="*/ 3336596 h 3367022"/>
              <a:gd name="connsiteX69" fmla="*/ 5113656 w 9811773"/>
              <a:gd name="connsiteY69" fmla="*/ 3337932 h 3367022"/>
              <a:gd name="connsiteX70" fmla="*/ 4963847 w 9811773"/>
              <a:gd name="connsiteY70" fmla="*/ 3347503 h 3367022"/>
              <a:gd name="connsiteX71" fmla="*/ 4897505 w 9811773"/>
              <a:gd name="connsiteY71" fmla="*/ 3350176 h 3367022"/>
              <a:gd name="connsiteX72" fmla="*/ 4857813 w 9811773"/>
              <a:gd name="connsiteY72" fmla="*/ 3360187 h 3367022"/>
              <a:gd name="connsiteX73" fmla="*/ 4931916 w 9811773"/>
              <a:gd name="connsiteY73" fmla="*/ 3222118 h 3367022"/>
              <a:gd name="connsiteX74" fmla="*/ 5032029 w 9811773"/>
              <a:gd name="connsiteY74" fmla="*/ 3186667 h 3367022"/>
              <a:gd name="connsiteX75" fmla="*/ 5177997 w 9811773"/>
              <a:gd name="connsiteY75" fmla="*/ 2985977 h 3367022"/>
              <a:gd name="connsiteX76" fmla="*/ 5156390 w 9811773"/>
              <a:gd name="connsiteY76" fmla="*/ 2883976 h 3367022"/>
              <a:gd name="connsiteX77" fmla="*/ 5060039 w 9811773"/>
              <a:gd name="connsiteY77" fmla="*/ 2580325 h 3367022"/>
              <a:gd name="connsiteX78" fmla="*/ 5000419 w 9811773"/>
              <a:gd name="connsiteY78" fmla="*/ 2461311 h 3367022"/>
              <a:gd name="connsiteX79" fmla="*/ 4762502 w 9811773"/>
              <a:gd name="connsiteY79" fmla="*/ 2254243 h 3367022"/>
              <a:gd name="connsiteX80" fmla="*/ 4565558 w 9811773"/>
              <a:gd name="connsiteY80" fmla="*/ 2193495 h 3367022"/>
              <a:gd name="connsiteX81" fmla="*/ 4204480 w 9811773"/>
              <a:gd name="connsiteY81" fmla="*/ 1988124 h 3367022"/>
              <a:gd name="connsiteX82" fmla="*/ 4071716 w 9811773"/>
              <a:gd name="connsiteY82" fmla="*/ 1937901 h 3367022"/>
              <a:gd name="connsiteX83" fmla="*/ 3978726 w 9811773"/>
              <a:gd name="connsiteY83" fmla="*/ 2073680 h 3367022"/>
              <a:gd name="connsiteX84" fmla="*/ 3996652 w 9811773"/>
              <a:gd name="connsiteY84" fmla="*/ 2491712 h 3367022"/>
              <a:gd name="connsiteX85" fmla="*/ 3942074 w 9811773"/>
              <a:gd name="connsiteY85" fmla="*/ 2896540 h 3367022"/>
              <a:gd name="connsiteX86" fmla="*/ 3845323 w 9811773"/>
              <a:gd name="connsiteY86" fmla="*/ 3056857 h 3367022"/>
              <a:gd name="connsiteX87" fmla="*/ 3823316 w 9811773"/>
              <a:gd name="connsiteY87" fmla="*/ 3183186 h 3367022"/>
              <a:gd name="connsiteX88" fmla="*/ 3813712 w 9811773"/>
              <a:gd name="connsiteY88" fmla="*/ 3201063 h 3367022"/>
              <a:gd name="connsiteX89" fmla="*/ 3777461 w 9811773"/>
              <a:gd name="connsiteY89" fmla="*/ 3238852 h 3367022"/>
              <a:gd name="connsiteX90" fmla="*/ 3377066 w 9811773"/>
              <a:gd name="connsiteY90" fmla="*/ 3360275 h 3367022"/>
              <a:gd name="connsiteX91" fmla="*/ 3000200 w 9811773"/>
              <a:gd name="connsiteY91" fmla="*/ 3343926 h 3367022"/>
              <a:gd name="connsiteX92" fmla="*/ 3000208 w 9811773"/>
              <a:gd name="connsiteY92" fmla="*/ 3343934 h 336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9811773" h="3367022">
                <a:moveTo>
                  <a:pt x="3000208" y="3343934"/>
                </a:moveTo>
                <a:cubicBezTo>
                  <a:pt x="2991125" y="3329241"/>
                  <a:pt x="2958602" y="3324072"/>
                  <a:pt x="2921710" y="3331450"/>
                </a:cubicBezTo>
                <a:cubicBezTo>
                  <a:pt x="2845565" y="3346679"/>
                  <a:pt x="2841700" y="3324992"/>
                  <a:pt x="2909258" y="3261523"/>
                </a:cubicBezTo>
                <a:cubicBezTo>
                  <a:pt x="2945902" y="3227096"/>
                  <a:pt x="2998543" y="3210507"/>
                  <a:pt x="3100728" y="3201160"/>
                </a:cubicBezTo>
                <a:lnTo>
                  <a:pt x="3285429" y="3182874"/>
                </a:lnTo>
                <a:cubicBezTo>
                  <a:pt x="3344391" y="3175591"/>
                  <a:pt x="3449514" y="3123542"/>
                  <a:pt x="3449514" y="3101647"/>
                </a:cubicBezTo>
                <a:cubicBezTo>
                  <a:pt x="3449514" y="3091948"/>
                  <a:pt x="3493608" y="3034417"/>
                  <a:pt x="3547466" y="2973806"/>
                </a:cubicBezTo>
                <a:cubicBezTo>
                  <a:pt x="3650379" y="2857880"/>
                  <a:pt x="3720962" y="2678333"/>
                  <a:pt x="3717921" y="2539776"/>
                </a:cubicBezTo>
                <a:cubicBezTo>
                  <a:pt x="3717121" y="2499707"/>
                  <a:pt x="3689432" y="2426563"/>
                  <a:pt x="3655821" y="2375659"/>
                </a:cubicBezTo>
                <a:cubicBezTo>
                  <a:pt x="3565072" y="2238086"/>
                  <a:pt x="3333797" y="1988901"/>
                  <a:pt x="3296368" y="1988356"/>
                </a:cubicBezTo>
                <a:cubicBezTo>
                  <a:pt x="3278322" y="1988116"/>
                  <a:pt x="3222448" y="1964381"/>
                  <a:pt x="3172208" y="1935651"/>
                </a:cubicBezTo>
                <a:cubicBezTo>
                  <a:pt x="3121975" y="1906930"/>
                  <a:pt x="2989036" y="1862228"/>
                  <a:pt x="2876792" y="1836331"/>
                </a:cubicBezTo>
                <a:lnTo>
                  <a:pt x="2636961" y="1778745"/>
                </a:lnTo>
                <a:cubicBezTo>
                  <a:pt x="2612481" y="1771558"/>
                  <a:pt x="2596820" y="1785707"/>
                  <a:pt x="2587305" y="1823623"/>
                </a:cubicBezTo>
                <a:cubicBezTo>
                  <a:pt x="2568715" y="1897687"/>
                  <a:pt x="2533295" y="1893622"/>
                  <a:pt x="2505623" y="1814244"/>
                </a:cubicBezTo>
                <a:cubicBezTo>
                  <a:pt x="2484064" y="1752392"/>
                  <a:pt x="2411416" y="1706289"/>
                  <a:pt x="2381942" y="1735755"/>
                </a:cubicBezTo>
                <a:cubicBezTo>
                  <a:pt x="2374284" y="1743421"/>
                  <a:pt x="2380630" y="1769894"/>
                  <a:pt x="2396051" y="1794590"/>
                </a:cubicBezTo>
                <a:cubicBezTo>
                  <a:pt x="2411472" y="1819286"/>
                  <a:pt x="2418018" y="1845574"/>
                  <a:pt x="2410584" y="1853000"/>
                </a:cubicBezTo>
                <a:cubicBezTo>
                  <a:pt x="2386015" y="1877568"/>
                  <a:pt x="2323203" y="1822503"/>
                  <a:pt x="2282494" y="1740724"/>
                </a:cubicBezTo>
                <a:cubicBezTo>
                  <a:pt x="2260439" y="1696414"/>
                  <a:pt x="2228044" y="1660170"/>
                  <a:pt x="2210502" y="1660170"/>
                </a:cubicBezTo>
                <a:cubicBezTo>
                  <a:pt x="2163927" y="1660170"/>
                  <a:pt x="2022289" y="1583993"/>
                  <a:pt x="1978179" y="1535217"/>
                </a:cubicBezTo>
                <a:cubicBezTo>
                  <a:pt x="1957252" y="1512081"/>
                  <a:pt x="1927042" y="1455327"/>
                  <a:pt x="1911037" y="1409104"/>
                </a:cubicBezTo>
                <a:cubicBezTo>
                  <a:pt x="1885277" y="1334704"/>
                  <a:pt x="1869567" y="1321588"/>
                  <a:pt x="1774024" y="1294723"/>
                </a:cubicBezTo>
                <a:cubicBezTo>
                  <a:pt x="1587804" y="1242369"/>
                  <a:pt x="1475343" y="1236656"/>
                  <a:pt x="1383801" y="1274900"/>
                </a:cubicBezTo>
                <a:cubicBezTo>
                  <a:pt x="1287298" y="1315225"/>
                  <a:pt x="1195116" y="1319395"/>
                  <a:pt x="1086833" y="1288337"/>
                </a:cubicBezTo>
                <a:cubicBezTo>
                  <a:pt x="984231" y="1258911"/>
                  <a:pt x="765016" y="1297700"/>
                  <a:pt x="579235" y="1378158"/>
                </a:cubicBezTo>
                <a:cubicBezTo>
                  <a:pt x="498993" y="1412905"/>
                  <a:pt x="406371" y="1441339"/>
                  <a:pt x="373416" y="1441339"/>
                </a:cubicBezTo>
                <a:cubicBezTo>
                  <a:pt x="298640" y="1441339"/>
                  <a:pt x="167133" y="1343739"/>
                  <a:pt x="167133" y="1288241"/>
                </a:cubicBezTo>
                <a:cubicBezTo>
                  <a:pt x="167133" y="1264993"/>
                  <a:pt x="141413" y="1234247"/>
                  <a:pt x="108570" y="1218234"/>
                </a:cubicBezTo>
                <a:cubicBezTo>
                  <a:pt x="69901" y="1199380"/>
                  <a:pt x="39524" y="1158023"/>
                  <a:pt x="19141" y="1096450"/>
                </a:cubicBezTo>
                <a:cubicBezTo>
                  <a:pt x="-10829" y="1005933"/>
                  <a:pt x="-9844" y="1000355"/>
                  <a:pt x="52816" y="905748"/>
                </a:cubicBezTo>
                <a:cubicBezTo>
                  <a:pt x="133210" y="784381"/>
                  <a:pt x="262044" y="675521"/>
                  <a:pt x="433340" y="584219"/>
                </a:cubicBezTo>
                <a:cubicBezTo>
                  <a:pt x="512101" y="542246"/>
                  <a:pt x="573177" y="493150"/>
                  <a:pt x="584853" y="462436"/>
                </a:cubicBezTo>
                <a:cubicBezTo>
                  <a:pt x="620553" y="368533"/>
                  <a:pt x="722618" y="261298"/>
                  <a:pt x="790280" y="246590"/>
                </a:cubicBezTo>
                <a:cubicBezTo>
                  <a:pt x="826668" y="238683"/>
                  <a:pt x="886512" y="205920"/>
                  <a:pt x="923267" y="173790"/>
                </a:cubicBezTo>
                <a:cubicBezTo>
                  <a:pt x="1052893" y="60465"/>
                  <a:pt x="1144627" y="17987"/>
                  <a:pt x="1288803" y="4526"/>
                </a:cubicBezTo>
                <a:cubicBezTo>
                  <a:pt x="1466540" y="-12071"/>
                  <a:pt x="1539828" y="12073"/>
                  <a:pt x="1760876" y="160025"/>
                </a:cubicBezTo>
                <a:cubicBezTo>
                  <a:pt x="1973802" y="302544"/>
                  <a:pt x="2075466" y="322854"/>
                  <a:pt x="2326268" y="272950"/>
                </a:cubicBezTo>
                <a:cubicBezTo>
                  <a:pt x="2420531" y="254192"/>
                  <a:pt x="2640435" y="223598"/>
                  <a:pt x="2814947" y="204968"/>
                </a:cubicBezTo>
                <a:lnTo>
                  <a:pt x="3340134" y="147493"/>
                </a:lnTo>
                <a:cubicBezTo>
                  <a:pt x="3626772" y="114963"/>
                  <a:pt x="4027382" y="138546"/>
                  <a:pt x="4457603" y="213259"/>
                </a:cubicBezTo>
                <a:cubicBezTo>
                  <a:pt x="4718087" y="258489"/>
                  <a:pt x="4850450" y="292356"/>
                  <a:pt x="4927916" y="333586"/>
                </a:cubicBezTo>
                <a:cubicBezTo>
                  <a:pt x="4987215" y="365148"/>
                  <a:pt x="5048594" y="390965"/>
                  <a:pt x="5064440" y="390965"/>
                </a:cubicBezTo>
                <a:cubicBezTo>
                  <a:pt x="5080205" y="390965"/>
                  <a:pt x="5178797" y="414244"/>
                  <a:pt x="5283391" y="442701"/>
                </a:cubicBezTo>
                <a:cubicBezTo>
                  <a:pt x="5479615" y="496039"/>
                  <a:pt x="5853017" y="579002"/>
                  <a:pt x="5987941" y="599248"/>
                </a:cubicBezTo>
                <a:cubicBezTo>
                  <a:pt x="6030114" y="605570"/>
                  <a:pt x="5930469" y="602922"/>
                  <a:pt x="6173921" y="631691"/>
                </a:cubicBezTo>
                <a:cubicBezTo>
                  <a:pt x="6417373" y="660460"/>
                  <a:pt x="6963578" y="692986"/>
                  <a:pt x="7448656" y="771864"/>
                </a:cubicBezTo>
                <a:cubicBezTo>
                  <a:pt x="7933734" y="850742"/>
                  <a:pt x="8692101" y="985942"/>
                  <a:pt x="9084388" y="1104957"/>
                </a:cubicBezTo>
                <a:cubicBezTo>
                  <a:pt x="9529173" y="1239913"/>
                  <a:pt x="9637049" y="1274933"/>
                  <a:pt x="9727078" y="1313521"/>
                </a:cubicBezTo>
                <a:cubicBezTo>
                  <a:pt x="9780215" y="1336289"/>
                  <a:pt x="9817907" y="1360625"/>
                  <a:pt x="9810945" y="1367603"/>
                </a:cubicBezTo>
                <a:cubicBezTo>
                  <a:pt x="9803983" y="1374589"/>
                  <a:pt x="9637609" y="1344851"/>
                  <a:pt x="9441305" y="1301525"/>
                </a:cubicBezTo>
                <a:cubicBezTo>
                  <a:pt x="8949065" y="1192882"/>
                  <a:pt x="8838148" y="1178749"/>
                  <a:pt x="8362233" y="1163952"/>
                </a:cubicBezTo>
                <a:cubicBezTo>
                  <a:pt x="7917369" y="1150124"/>
                  <a:pt x="7752516" y="1164112"/>
                  <a:pt x="7279001" y="1255838"/>
                </a:cubicBezTo>
                <a:cubicBezTo>
                  <a:pt x="7128632" y="1284983"/>
                  <a:pt x="6946412" y="1318434"/>
                  <a:pt x="6874229" y="1330183"/>
                </a:cubicBezTo>
                <a:cubicBezTo>
                  <a:pt x="6801966" y="1341930"/>
                  <a:pt x="6639513" y="1371796"/>
                  <a:pt x="6513152" y="1396548"/>
                </a:cubicBezTo>
                <a:cubicBezTo>
                  <a:pt x="6271233" y="1443923"/>
                  <a:pt x="5860379" y="1495260"/>
                  <a:pt x="5553559" y="1516443"/>
                </a:cubicBezTo>
                <a:cubicBezTo>
                  <a:pt x="5271067" y="1535945"/>
                  <a:pt x="5208247" y="1550934"/>
                  <a:pt x="5076523" y="1630240"/>
                </a:cubicBezTo>
                <a:cubicBezTo>
                  <a:pt x="5009222" y="1670773"/>
                  <a:pt x="4945521" y="1703936"/>
                  <a:pt x="4934958" y="1703936"/>
                </a:cubicBezTo>
                <a:cubicBezTo>
                  <a:pt x="4907829" y="1703936"/>
                  <a:pt x="4910230" y="1716252"/>
                  <a:pt x="4957845" y="1820774"/>
                </a:cubicBezTo>
                <a:cubicBezTo>
                  <a:pt x="4981053" y="1871687"/>
                  <a:pt x="5007381" y="1942534"/>
                  <a:pt x="5016344" y="1978226"/>
                </a:cubicBezTo>
                <a:cubicBezTo>
                  <a:pt x="5025227" y="2013917"/>
                  <a:pt x="5082926" y="2092350"/>
                  <a:pt x="5144466" y="2152530"/>
                </a:cubicBezTo>
                <a:cubicBezTo>
                  <a:pt x="5291394" y="2296209"/>
                  <a:pt x="5325405" y="2353379"/>
                  <a:pt x="5364618" y="2522562"/>
                </a:cubicBezTo>
                <a:cubicBezTo>
                  <a:pt x="5406471" y="2703045"/>
                  <a:pt x="5466411" y="2841555"/>
                  <a:pt x="5525550" y="2894468"/>
                </a:cubicBezTo>
                <a:cubicBezTo>
                  <a:pt x="5582929" y="2945773"/>
                  <a:pt x="5584609" y="2995037"/>
                  <a:pt x="5531392" y="3063186"/>
                </a:cubicBezTo>
                <a:cubicBezTo>
                  <a:pt x="5508985" y="3091884"/>
                  <a:pt x="5483296" y="3139988"/>
                  <a:pt x="5474173" y="3170077"/>
                </a:cubicBezTo>
                <a:cubicBezTo>
                  <a:pt x="5450086" y="3250247"/>
                  <a:pt x="5375021" y="3323255"/>
                  <a:pt x="5316682" y="3323255"/>
                </a:cubicBezTo>
                <a:cubicBezTo>
                  <a:pt x="5288753" y="3323255"/>
                  <a:pt x="5265786" y="3333106"/>
                  <a:pt x="5265786" y="3345142"/>
                </a:cubicBezTo>
                <a:cubicBezTo>
                  <a:pt x="5265786" y="3357179"/>
                  <a:pt x="5255942" y="3367022"/>
                  <a:pt x="5243938" y="3367022"/>
                </a:cubicBezTo>
                <a:cubicBezTo>
                  <a:pt x="5231934" y="3367022"/>
                  <a:pt x="5222091" y="3353329"/>
                  <a:pt x="5222091" y="3336596"/>
                </a:cubicBezTo>
                <a:cubicBezTo>
                  <a:pt x="5222091" y="3310795"/>
                  <a:pt x="5205606" y="3310995"/>
                  <a:pt x="5113656" y="3337932"/>
                </a:cubicBezTo>
                <a:cubicBezTo>
                  <a:pt x="5036911" y="3360443"/>
                  <a:pt x="4993217" y="3363229"/>
                  <a:pt x="4963847" y="3347503"/>
                </a:cubicBezTo>
                <a:cubicBezTo>
                  <a:pt x="4934958" y="3332018"/>
                  <a:pt x="4914871" y="3332835"/>
                  <a:pt x="4897505" y="3350176"/>
                </a:cubicBezTo>
                <a:cubicBezTo>
                  <a:pt x="4883821" y="3363853"/>
                  <a:pt x="4865975" y="3368358"/>
                  <a:pt x="4857813" y="3360187"/>
                </a:cubicBezTo>
                <a:cubicBezTo>
                  <a:pt x="4834685" y="3337068"/>
                  <a:pt x="4888943" y="3235931"/>
                  <a:pt x="4931916" y="3222118"/>
                </a:cubicBezTo>
                <a:cubicBezTo>
                  <a:pt x="4953043" y="3215308"/>
                  <a:pt x="4998098" y="3199359"/>
                  <a:pt x="5032029" y="3186667"/>
                </a:cubicBezTo>
                <a:cubicBezTo>
                  <a:pt x="5106854" y="3158618"/>
                  <a:pt x="5209527" y="3017508"/>
                  <a:pt x="5177997" y="2985977"/>
                </a:cubicBezTo>
                <a:cubicBezTo>
                  <a:pt x="5166153" y="2974094"/>
                  <a:pt x="5156390" y="2928199"/>
                  <a:pt x="5156390" y="2883976"/>
                </a:cubicBezTo>
                <a:cubicBezTo>
                  <a:pt x="5156390" y="2793859"/>
                  <a:pt x="5105013" y="2631918"/>
                  <a:pt x="5060039" y="2580325"/>
                </a:cubicBezTo>
                <a:cubicBezTo>
                  <a:pt x="5043793" y="2561679"/>
                  <a:pt x="5016984" y="2508118"/>
                  <a:pt x="5000419" y="2461311"/>
                </a:cubicBezTo>
                <a:cubicBezTo>
                  <a:pt x="4967208" y="2367168"/>
                  <a:pt x="4879420" y="2290727"/>
                  <a:pt x="4762502" y="2254243"/>
                </a:cubicBezTo>
                <a:lnTo>
                  <a:pt x="4565558" y="2193495"/>
                </a:lnTo>
                <a:cubicBezTo>
                  <a:pt x="4431434" y="2152458"/>
                  <a:pt x="4303312" y="2079570"/>
                  <a:pt x="4204480" y="1988124"/>
                </a:cubicBezTo>
                <a:cubicBezTo>
                  <a:pt x="4153743" y="1941118"/>
                  <a:pt x="4123653" y="1929753"/>
                  <a:pt x="4071716" y="1937901"/>
                </a:cubicBezTo>
                <a:cubicBezTo>
                  <a:pt x="4009777" y="1947624"/>
                  <a:pt x="4002574" y="1958067"/>
                  <a:pt x="3978726" y="2073680"/>
                </a:cubicBezTo>
                <a:cubicBezTo>
                  <a:pt x="3940714" y="2257756"/>
                  <a:pt x="3946476" y="2393497"/>
                  <a:pt x="3996652" y="2491712"/>
                </a:cubicBezTo>
                <a:cubicBezTo>
                  <a:pt x="4063554" y="2622988"/>
                  <a:pt x="4045628" y="2756455"/>
                  <a:pt x="3942074" y="2896540"/>
                </a:cubicBezTo>
                <a:cubicBezTo>
                  <a:pt x="3915346" y="2932648"/>
                  <a:pt x="3871812" y="3004792"/>
                  <a:pt x="3845323" y="3056857"/>
                </a:cubicBezTo>
                <a:cubicBezTo>
                  <a:pt x="3806990" y="3132065"/>
                  <a:pt x="3802509" y="3158034"/>
                  <a:pt x="3823316" y="3183186"/>
                </a:cubicBezTo>
                <a:cubicBezTo>
                  <a:pt x="3844762" y="3208994"/>
                  <a:pt x="3843002" y="3212299"/>
                  <a:pt x="3813712" y="3201063"/>
                </a:cubicBezTo>
                <a:cubicBezTo>
                  <a:pt x="3786744" y="3190700"/>
                  <a:pt x="3777701" y="3200087"/>
                  <a:pt x="3777461" y="3238852"/>
                </a:cubicBezTo>
                <a:cubicBezTo>
                  <a:pt x="3776740" y="3346415"/>
                  <a:pt x="3761696" y="3350985"/>
                  <a:pt x="3377066" y="3360275"/>
                </a:cubicBezTo>
                <a:cubicBezTo>
                  <a:pt x="3120607" y="3366469"/>
                  <a:pt x="3011203" y="3361724"/>
                  <a:pt x="3000200" y="3343926"/>
                </a:cubicBezTo>
                <a:lnTo>
                  <a:pt x="3000208" y="3343934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9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14B5-1391-9EBF-158F-22AFAA2A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00EC8-D4E4-0B69-F8EE-47B642C6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4EDCF6-3AAE-636C-464F-1CE6A46E6039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999F0-0449-96BD-31C5-6E307A51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C1760-FD65-B1CD-82DF-FBD9BDA4B3E6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Loading the Game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This may take a minute or two.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7563A-219C-2EF6-8E64-87EDDE43AC12}"/>
              </a:ext>
            </a:extLst>
          </p:cNvPr>
          <p:cNvSpPr/>
          <p:nvPr/>
        </p:nvSpPr>
        <p:spPr>
          <a:xfrm>
            <a:off x="3960495" y="3165102"/>
            <a:ext cx="153670" cy="11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46F811-2A8C-8AD7-7CC8-F5AB54785533}"/>
              </a:ext>
            </a:extLst>
          </p:cNvPr>
          <p:cNvGrpSpPr/>
          <p:nvPr/>
        </p:nvGrpSpPr>
        <p:grpSpPr>
          <a:xfrm>
            <a:off x="3196084" y="2743200"/>
            <a:ext cx="4591051" cy="1634924"/>
            <a:chOff x="2779395" y="2743200"/>
            <a:chExt cx="4591051" cy="1634924"/>
          </a:xfrm>
        </p:grpSpPr>
        <p:sp>
          <p:nvSpPr>
            <p:cNvPr id="3" name="Graphic 24">
              <a:extLst>
                <a:ext uri="{FF2B5EF4-FFF2-40B4-BE49-F238E27FC236}">
                  <a16:creationId xmlns:a16="http://schemas.microsoft.com/office/drawing/2014/main" id="{3D01EC71-0898-CB2A-250B-DE53025DF934}"/>
                </a:ext>
              </a:extLst>
            </p:cNvPr>
            <p:cNvSpPr/>
            <p:nvPr/>
          </p:nvSpPr>
          <p:spPr>
            <a:xfrm>
              <a:off x="2779395" y="2743200"/>
              <a:ext cx="4591051" cy="1634924"/>
            </a:xfrm>
            <a:custGeom>
              <a:avLst/>
              <a:gdLst>
                <a:gd name="connsiteX0" fmla="*/ 3000321 w 9811773"/>
                <a:gd name="connsiteY0" fmla="*/ 3343940 h 3367021"/>
                <a:gd name="connsiteX1" fmla="*/ 2921823 w 9811773"/>
                <a:gd name="connsiteY1" fmla="*/ 3331456 h 3367021"/>
                <a:gd name="connsiteX2" fmla="*/ 2909371 w 9811773"/>
                <a:gd name="connsiteY2" fmla="*/ 3261529 h 3367021"/>
                <a:gd name="connsiteX3" fmla="*/ 3100841 w 9811773"/>
                <a:gd name="connsiteY3" fmla="*/ 3201166 h 3367021"/>
                <a:gd name="connsiteX4" fmla="*/ 3285542 w 9811773"/>
                <a:gd name="connsiteY4" fmla="*/ 3182880 h 3367021"/>
                <a:gd name="connsiteX5" fmla="*/ 3449627 w 9811773"/>
                <a:gd name="connsiteY5" fmla="*/ 3101653 h 3367021"/>
                <a:gd name="connsiteX6" fmla="*/ 3547579 w 9811773"/>
                <a:gd name="connsiteY6" fmla="*/ 2973812 h 3367021"/>
                <a:gd name="connsiteX7" fmla="*/ 3718034 w 9811773"/>
                <a:gd name="connsiteY7" fmla="*/ 2539782 h 3367021"/>
                <a:gd name="connsiteX8" fmla="*/ 3655934 w 9811773"/>
                <a:gd name="connsiteY8" fmla="*/ 2375665 h 3367021"/>
                <a:gd name="connsiteX9" fmla="*/ 3296481 w 9811773"/>
                <a:gd name="connsiteY9" fmla="*/ 1988362 h 3367021"/>
                <a:gd name="connsiteX10" fmla="*/ 3172321 w 9811773"/>
                <a:gd name="connsiteY10" fmla="*/ 1935657 h 3367021"/>
                <a:gd name="connsiteX11" fmla="*/ 2876905 w 9811773"/>
                <a:gd name="connsiteY11" fmla="*/ 1836337 h 3367021"/>
                <a:gd name="connsiteX12" fmla="*/ 2637074 w 9811773"/>
                <a:gd name="connsiteY12" fmla="*/ 1778751 h 3367021"/>
                <a:gd name="connsiteX13" fmla="*/ 2587418 w 9811773"/>
                <a:gd name="connsiteY13" fmla="*/ 1823629 h 3367021"/>
                <a:gd name="connsiteX14" fmla="*/ 2505736 w 9811773"/>
                <a:gd name="connsiteY14" fmla="*/ 1814250 h 3367021"/>
                <a:gd name="connsiteX15" fmla="*/ 2382055 w 9811773"/>
                <a:gd name="connsiteY15" fmla="*/ 1735761 h 3367021"/>
                <a:gd name="connsiteX16" fmla="*/ 2396164 w 9811773"/>
                <a:gd name="connsiteY16" fmla="*/ 1794596 h 3367021"/>
                <a:gd name="connsiteX17" fmla="*/ 2410697 w 9811773"/>
                <a:gd name="connsiteY17" fmla="*/ 1853006 h 3367021"/>
                <a:gd name="connsiteX18" fmla="*/ 2282607 w 9811773"/>
                <a:gd name="connsiteY18" fmla="*/ 1740730 h 3367021"/>
                <a:gd name="connsiteX19" fmla="*/ 2210615 w 9811773"/>
                <a:gd name="connsiteY19" fmla="*/ 1660176 h 3367021"/>
                <a:gd name="connsiteX20" fmla="*/ 1978292 w 9811773"/>
                <a:gd name="connsiteY20" fmla="*/ 1535223 h 3367021"/>
                <a:gd name="connsiteX21" fmla="*/ 1911150 w 9811773"/>
                <a:gd name="connsiteY21" fmla="*/ 1409110 h 3367021"/>
                <a:gd name="connsiteX22" fmla="*/ 1774137 w 9811773"/>
                <a:gd name="connsiteY22" fmla="*/ 1294729 h 3367021"/>
                <a:gd name="connsiteX23" fmla="*/ 1383914 w 9811773"/>
                <a:gd name="connsiteY23" fmla="*/ 1274906 h 3367021"/>
                <a:gd name="connsiteX24" fmla="*/ 1086946 w 9811773"/>
                <a:gd name="connsiteY24" fmla="*/ 1288343 h 3367021"/>
                <a:gd name="connsiteX25" fmla="*/ 579348 w 9811773"/>
                <a:gd name="connsiteY25" fmla="*/ 1378164 h 3367021"/>
                <a:gd name="connsiteX26" fmla="*/ 373529 w 9811773"/>
                <a:gd name="connsiteY26" fmla="*/ 1441345 h 3367021"/>
                <a:gd name="connsiteX27" fmla="*/ 167246 w 9811773"/>
                <a:gd name="connsiteY27" fmla="*/ 1288247 h 3367021"/>
                <a:gd name="connsiteX28" fmla="*/ 108683 w 9811773"/>
                <a:gd name="connsiteY28" fmla="*/ 1218240 h 3367021"/>
                <a:gd name="connsiteX29" fmla="*/ 19254 w 9811773"/>
                <a:gd name="connsiteY29" fmla="*/ 1096456 h 3367021"/>
                <a:gd name="connsiteX30" fmla="*/ 52929 w 9811773"/>
                <a:gd name="connsiteY30" fmla="*/ 905754 h 3367021"/>
                <a:gd name="connsiteX31" fmla="*/ 433453 w 9811773"/>
                <a:gd name="connsiteY31" fmla="*/ 584225 h 3367021"/>
                <a:gd name="connsiteX32" fmla="*/ 584966 w 9811773"/>
                <a:gd name="connsiteY32" fmla="*/ 462442 h 3367021"/>
                <a:gd name="connsiteX33" fmla="*/ 790393 w 9811773"/>
                <a:gd name="connsiteY33" fmla="*/ 246596 h 3367021"/>
                <a:gd name="connsiteX34" fmla="*/ 923380 w 9811773"/>
                <a:gd name="connsiteY34" fmla="*/ 173796 h 3367021"/>
                <a:gd name="connsiteX35" fmla="*/ 1288916 w 9811773"/>
                <a:gd name="connsiteY35" fmla="*/ 4532 h 3367021"/>
                <a:gd name="connsiteX36" fmla="*/ 1760989 w 9811773"/>
                <a:gd name="connsiteY36" fmla="*/ 160031 h 3367021"/>
                <a:gd name="connsiteX37" fmla="*/ 2326381 w 9811773"/>
                <a:gd name="connsiteY37" fmla="*/ 272956 h 3367021"/>
                <a:gd name="connsiteX38" fmla="*/ 2815060 w 9811773"/>
                <a:gd name="connsiteY38" fmla="*/ 204974 h 3367021"/>
                <a:gd name="connsiteX39" fmla="*/ 3340247 w 9811773"/>
                <a:gd name="connsiteY39" fmla="*/ 147499 h 3367021"/>
                <a:gd name="connsiteX40" fmla="*/ 4457716 w 9811773"/>
                <a:gd name="connsiteY40" fmla="*/ 213265 h 3367021"/>
                <a:gd name="connsiteX41" fmla="*/ 4928029 w 9811773"/>
                <a:gd name="connsiteY41" fmla="*/ 333592 h 3367021"/>
                <a:gd name="connsiteX42" fmla="*/ 5064553 w 9811773"/>
                <a:gd name="connsiteY42" fmla="*/ 390971 h 3367021"/>
                <a:gd name="connsiteX43" fmla="*/ 5283504 w 9811773"/>
                <a:gd name="connsiteY43" fmla="*/ 442707 h 3367021"/>
                <a:gd name="connsiteX44" fmla="*/ 5988054 w 9811773"/>
                <a:gd name="connsiteY44" fmla="*/ 599254 h 3367021"/>
                <a:gd name="connsiteX45" fmla="*/ 6174034 w 9811773"/>
                <a:gd name="connsiteY45" fmla="*/ 631697 h 3367021"/>
                <a:gd name="connsiteX46" fmla="*/ 7355219 w 9811773"/>
                <a:gd name="connsiteY46" fmla="*/ 755281 h 3367021"/>
                <a:gd name="connsiteX47" fmla="*/ 7388589 w 9811773"/>
                <a:gd name="connsiteY47" fmla="*/ 760659 h 3367021"/>
                <a:gd name="connsiteX48" fmla="*/ 7448769 w 9811773"/>
                <a:gd name="connsiteY48" fmla="*/ 771870 h 3367021"/>
                <a:gd name="connsiteX49" fmla="*/ 9084501 w 9811773"/>
                <a:gd name="connsiteY49" fmla="*/ 1104963 h 3367021"/>
                <a:gd name="connsiteX50" fmla="*/ 9727191 w 9811773"/>
                <a:gd name="connsiteY50" fmla="*/ 1313527 h 3367021"/>
                <a:gd name="connsiteX51" fmla="*/ 9811058 w 9811773"/>
                <a:gd name="connsiteY51" fmla="*/ 1367609 h 3367021"/>
                <a:gd name="connsiteX52" fmla="*/ 9441418 w 9811773"/>
                <a:gd name="connsiteY52" fmla="*/ 1301531 h 3367021"/>
                <a:gd name="connsiteX53" fmla="*/ 8362346 w 9811773"/>
                <a:gd name="connsiteY53" fmla="*/ 1163958 h 3367021"/>
                <a:gd name="connsiteX54" fmla="*/ 7279114 w 9811773"/>
                <a:gd name="connsiteY54" fmla="*/ 1255844 h 3367021"/>
                <a:gd name="connsiteX55" fmla="*/ 6874342 w 9811773"/>
                <a:gd name="connsiteY55" fmla="*/ 1330189 h 3367021"/>
                <a:gd name="connsiteX56" fmla="*/ 6513265 w 9811773"/>
                <a:gd name="connsiteY56" fmla="*/ 1396554 h 3367021"/>
                <a:gd name="connsiteX57" fmla="*/ 5553672 w 9811773"/>
                <a:gd name="connsiteY57" fmla="*/ 1516449 h 3367021"/>
                <a:gd name="connsiteX58" fmla="*/ 5076636 w 9811773"/>
                <a:gd name="connsiteY58" fmla="*/ 1630246 h 3367021"/>
                <a:gd name="connsiteX59" fmla="*/ 4935071 w 9811773"/>
                <a:gd name="connsiteY59" fmla="*/ 1703942 h 3367021"/>
                <a:gd name="connsiteX60" fmla="*/ 4957958 w 9811773"/>
                <a:gd name="connsiteY60" fmla="*/ 1820780 h 3367021"/>
                <a:gd name="connsiteX61" fmla="*/ 5016457 w 9811773"/>
                <a:gd name="connsiteY61" fmla="*/ 1978232 h 3367021"/>
                <a:gd name="connsiteX62" fmla="*/ 5144579 w 9811773"/>
                <a:gd name="connsiteY62" fmla="*/ 2152536 h 3367021"/>
                <a:gd name="connsiteX63" fmla="*/ 5364731 w 9811773"/>
                <a:gd name="connsiteY63" fmla="*/ 2522568 h 3367021"/>
                <a:gd name="connsiteX64" fmla="*/ 5525663 w 9811773"/>
                <a:gd name="connsiteY64" fmla="*/ 2894474 h 3367021"/>
                <a:gd name="connsiteX65" fmla="*/ 5531505 w 9811773"/>
                <a:gd name="connsiteY65" fmla="*/ 3063192 h 3367021"/>
                <a:gd name="connsiteX66" fmla="*/ 5474286 w 9811773"/>
                <a:gd name="connsiteY66" fmla="*/ 3170083 h 3367021"/>
                <a:gd name="connsiteX67" fmla="*/ 5316795 w 9811773"/>
                <a:gd name="connsiteY67" fmla="*/ 3323261 h 3367021"/>
                <a:gd name="connsiteX68" fmla="*/ 5265899 w 9811773"/>
                <a:gd name="connsiteY68" fmla="*/ 3345148 h 3367021"/>
                <a:gd name="connsiteX69" fmla="*/ 5244051 w 9811773"/>
                <a:gd name="connsiteY69" fmla="*/ 3367028 h 3367021"/>
                <a:gd name="connsiteX70" fmla="*/ 5222204 w 9811773"/>
                <a:gd name="connsiteY70" fmla="*/ 3336602 h 3367021"/>
                <a:gd name="connsiteX71" fmla="*/ 5113769 w 9811773"/>
                <a:gd name="connsiteY71" fmla="*/ 3337938 h 3367021"/>
                <a:gd name="connsiteX72" fmla="*/ 4963960 w 9811773"/>
                <a:gd name="connsiteY72" fmla="*/ 3347509 h 3367021"/>
                <a:gd name="connsiteX73" fmla="*/ 4897618 w 9811773"/>
                <a:gd name="connsiteY73" fmla="*/ 3350182 h 3367021"/>
                <a:gd name="connsiteX74" fmla="*/ 4857926 w 9811773"/>
                <a:gd name="connsiteY74" fmla="*/ 3360193 h 3367021"/>
                <a:gd name="connsiteX75" fmla="*/ 4932029 w 9811773"/>
                <a:gd name="connsiteY75" fmla="*/ 3222124 h 3367021"/>
                <a:gd name="connsiteX76" fmla="*/ 5032142 w 9811773"/>
                <a:gd name="connsiteY76" fmla="*/ 3186673 h 3367021"/>
                <a:gd name="connsiteX77" fmla="*/ 5178110 w 9811773"/>
                <a:gd name="connsiteY77" fmla="*/ 2985983 h 3367021"/>
                <a:gd name="connsiteX78" fmla="*/ 5156503 w 9811773"/>
                <a:gd name="connsiteY78" fmla="*/ 2883982 h 3367021"/>
                <a:gd name="connsiteX79" fmla="*/ 5060152 w 9811773"/>
                <a:gd name="connsiteY79" fmla="*/ 2580331 h 3367021"/>
                <a:gd name="connsiteX80" fmla="*/ 5000532 w 9811773"/>
                <a:gd name="connsiteY80" fmla="*/ 2461317 h 3367021"/>
                <a:gd name="connsiteX81" fmla="*/ 4762615 w 9811773"/>
                <a:gd name="connsiteY81" fmla="*/ 2254249 h 3367021"/>
                <a:gd name="connsiteX82" fmla="*/ 4565671 w 9811773"/>
                <a:gd name="connsiteY82" fmla="*/ 2193501 h 3367021"/>
                <a:gd name="connsiteX83" fmla="*/ 4204593 w 9811773"/>
                <a:gd name="connsiteY83" fmla="*/ 1988130 h 3367021"/>
                <a:gd name="connsiteX84" fmla="*/ 4071829 w 9811773"/>
                <a:gd name="connsiteY84" fmla="*/ 1937907 h 3367021"/>
                <a:gd name="connsiteX85" fmla="*/ 3978839 w 9811773"/>
                <a:gd name="connsiteY85" fmla="*/ 2073686 h 3367021"/>
                <a:gd name="connsiteX86" fmla="*/ 3996765 w 9811773"/>
                <a:gd name="connsiteY86" fmla="*/ 2491718 h 3367021"/>
                <a:gd name="connsiteX87" fmla="*/ 3942187 w 9811773"/>
                <a:gd name="connsiteY87" fmla="*/ 2896546 h 3367021"/>
                <a:gd name="connsiteX88" fmla="*/ 3845436 w 9811773"/>
                <a:gd name="connsiteY88" fmla="*/ 3056863 h 3367021"/>
                <a:gd name="connsiteX89" fmla="*/ 3823429 w 9811773"/>
                <a:gd name="connsiteY89" fmla="*/ 3183192 h 3367021"/>
                <a:gd name="connsiteX90" fmla="*/ 3813825 w 9811773"/>
                <a:gd name="connsiteY90" fmla="*/ 3201069 h 3367021"/>
                <a:gd name="connsiteX91" fmla="*/ 3777574 w 9811773"/>
                <a:gd name="connsiteY91" fmla="*/ 3238858 h 3367021"/>
                <a:gd name="connsiteX92" fmla="*/ 3377179 w 9811773"/>
                <a:gd name="connsiteY92" fmla="*/ 3360281 h 3367021"/>
                <a:gd name="connsiteX93" fmla="*/ 3000313 w 9811773"/>
                <a:gd name="connsiteY93" fmla="*/ 3343932 h 3367021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355106 w 9811773"/>
                <a:gd name="connsiteY46" fmla="*/ 755275 h 3367022"/>
                <a:gd name="connsiteX47" fmla="*/ 7448656 w 9811773"/>
                <a:gd name="connsiteY47" fmla="*/ 771864 h 3367022"/>
                <a:gd name="connsiteX48" fmla="*/ 9084388 w 9811773"/>
                <a:gd name="connsiteY48" fmla="*/ 1104957 h 3367022"/>
                <a:gd name="connsiteX49" fmla="*/ 9727078 w 9811773"/>
                <a:gd name="connsiteY49" fmla="*/ 1313521 h 3367022"/>
                <a:gd name="connsiteX50" fmla="*/ 9810945 w 9811773"/>
                <a:gd name="connsiteY50" fmla="*/ 1367603 h 3367022"/>
                <a:gd name="connsiteX51" fmla="*/ 9441305 w 9811773"/>
                <a:gd name="connsiteY51" fmla="*/ 1301525 h 3367022"/>
                <a:gd name="connsiteX52" fmla="*/ 8362233 w 9811773"/>
                <a:gd name="connsiteY52" fmla="*/ 1163952 h 3367022"/>
                <a:gd name="connsiteX53" fmla="*/ 7279001 w 9811773"/>
                <a:gd name="connsiteY53" fmla="*/ 1255838 h 3367022"/>
                <a:gd name="connsiteX54" fmla="*/ 6874229 w 9811773"/>
                <a:gd name="connsiteY54" fmla="*/ 1330183 h 3367022"/>
                <a:gd name="connsiteX55" fmla="*/ 6513152 w 9811773"/>
                <a:gd name="connsiteY55" fmla="*/ 1396548 h 3367022"/>
                <a:gd name="connsiteX56" fmla="*/ 5553559 w 9811773"/>
                <a:gd name="connsiteY56" fmla="*/ 1516443 h 3367022"/>
                <a:gd name="connsiteX57" fmla="*/ 5076523 w 9811773"/>
                <a:gd name="connsiteY57" fmla="*/ 1630240 h 3367022"/>
                <a:gd name="connsiteX58" fmla="*/ 4934958 w 9811773"/>
                <a:gd name="connsiteY58" fmla="*/ 1703936 h 3367022"/>
                <a:gd name="connsiteX59" fmla="*/ 4957845 w 9811773"/>
                <a:gd name="connsiteY59" fmla="*/ 1820774 h 3367022"/>
                <a:gd name="connsiteX60" fmla="*/ 5016344 w 9811773"/>
                <a:gd name="connsiteY60" fmla="*/ 1978226 h 3367022"/>
                <a:gd name="connsiteX61" fmla="*/ 5144466 w 9811773"/>
                <a:gd name="connsiteY61" fmla="*/ 2152530 h 3367022"/>
                <a:gd name="connsiteX62" fmla="*/ 5364618 w 9811773"/>
                <a:gd name="connsiteY62" fmla="*/ 2522562 h 3367022"/>
                <a:gd name="connsiteX63" fmla="*/ 5525550 w 9811773"/>
                <a:gd name="connsiteY63" fmla="*/ 2894468 h 3367022"/>
                <a:gd name="connsiteX64" fmla="*/ 5531392 w 9811773"/>
                <a:gd name="connsiteY64" fmla="*/ 3063186 h 3367022"/>
                <a:gd name="connsiteX65" fmla="*/ 5474173 w 9811773"/>
                <a:gd name="connsiteY65" fmla="*/ 3170077 h 3367022"/>
                <a:gd name="connsiteX66" fmla="*/ 5316682 w 9811773"/>
                <a:gd name="connsiteY66" fmla="*/ 3323255 h 3367022"/>
                <a:gd name="connsiteX67" fmla="*/ 5265786 w 9811773"/>
                <a:gd name="connsiteY67" fmla="*/ 3345142 h 3367022"/>
                <a:gd name="connsiteX68" fmla="*/ 5243938 w 9811773"/>
                <a:gd name="connsiteY68" fmla="*/ 3367022 h 3367022"/>
                <a:gd name="connsiteX69" fmla="*/ 5222091 w 9811773"/>
                <a:gd name="connsiteY69" fmla="*/ 3336596 h 3367022"/>
                <a:gd name="connsiteX70" fmla="*/ 5113656 w 9811773"/>
                <a:gd name="connsiteY70" fmla="*/ 3337932 h 3367022"/>
                <a:gd name="connsiteX71" fmla="*/ 4963847 w 9811773"/>
                <a:gd name="connsiteY71" fmla="*/ 3347503 h 3367022"/>
                <a:gd name="connsiteX72" fmla="*/ 4897505 w 9811773"/>
                <a:gd name="connsiteY72" fmla="*/ 3350176 h 3367022"/>
                <a:gd name="connsiteX73" fmla="*/ 4857813 w 9811773"/>
                <a:gd name="connsiteY73" fmla="*/ 3360187 h 3367022"/>
                <a:gd name="connsiteX74" fmla="*/ 4931916 w 9811773"/>
                <a:gd name="connsiteY74" fmla="*/ 3222118 h 3367022"/>
                <a:gd name="connsiteX75" fmla="*/ 5032029 w 9811773"/>
                <a:gd name="connsiteY75" fmla="*/ 3186667 h 3367022"/>
                <a:gd name="connsiteX76" fmla="*/ 5177997 w 9811773"/>
                <a:gd name="connsiteY76" fmla="*/ 2985977 h 3367022"/>
                <a:gd name="connsiteX77" fmla="*/ 5156390 w 9811773"/>
                <a:gd name="connsiteY77" fmla="*/ 2883976 h 3367022"/>
                <a:gd name="connsiteX78" fmla="*/ 5060039 w 9811773"/>
                <a:gd name="connsiteY78" fmla="*/ 2580325 h 3367022"/>
                <a:gd name="connsiteX79" fmla="*/ 5000419 w 9811773"/>
                <a:gd name="connsiteY79" fmla="*/ 2461311 h 3367022"/>
                <a:gd name="connsiteX80" fmla="*/ 4762502 w 9811773"/>
                <a:gd name="connsiteY80" fmla="*/ 2254243 h 3367022"/>
                <a:gd name="connsiteX81" fmla="*/ 4565558 w 9811773"/>
                <a:gd name="connsiteY81" fmla="*/ 2193495 h 3367022"/>
                <a:gd name="connsiteX82" fmla="*/ 4204480 w 9811773"/>
                <a:gd name="connsiteY82" fmla="*/ 1988124 h 3367022"/>
                <a:gd name="connsiteX83" fmla="*/ 4071716 w 9811773"/>
                <a:gd name="connsiteY83" fmla="*/ 1937901 h 3367022"/>
                <a:gd name="connsiteX84" fmla="*/ 3978726 w 9811773"/>
                <a:gd name="connsiteY84" fmla="*/ 2073680 h 3367022"/>
                <a:gd name="connsiteX85" fmla="*/ 3996652 w 9811773"/>
                <a:gd name="connsiteY85" fmla="*/ 2491712 h 3367022"/>
                <a:gd name="connsiteX86" fmla="*/ 3942074 w 9811773"/>
                <a:gd name="connsiteY86" fmla="*/ 2896540 h 3367022"/>
                <a:gd name="connsiteX87" fmla="*/ 3845323 w 9811773"/>
                <a:gd name="connsiteY87" fmla="*/ 3056857 h 3367022"/>
                <a:gd name="connsiteX88" fmla="*/ 3823316 w 9811773"/>
                <a:gd name="connsiteY88" fmla="*/ 3183186 h 3367022"/>
                <a:gd name="connsiteX89" fmla="*/ 3813712 w 9811773"/>
                <a:gd name="connsiteY89" fmla="*/ 3201063 h 3367022"/>
                <a:gd name="connsiteX90" fmla="*/ 3777461 w 9811773"/>
                <a:gd name="connsiteY90" fmla="*/ 3238852 h 3367022"/>
                <a:gd name="connsiteX91" fmla="*/ 3377066 w 9811773"/>
                <a:gd name="connsiteY91" fmla="*/ 3360275 h 3367022"/>
                <a:gd name="connsiteX92" fmla="*/ 3000200 w 9811773"/>
                <a:gd name="connsiteY92" fmla="*/ 3343926 h 3367022"/>
                <a:gd name="connsiteX93" fmla="*/ 3000208 w 9811773"/>
                <a:gd name="connsiteY93" fmla="*/ 3343934 h 3367022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448656 w 9811773"/>
                <a:gd name="connsiteY46" fmla="*/ 771864 h 3367022"/>
                <a:gd name="connsiteX47" fmla="*/ 9084388 w 9811773"/>
                <a:gd name="connsiteY47" fmla="*/ 1104957 h 3367022"/>
                <a:gd name="connsiteX48" fmla="*/ 9727078 w 9811773"/>
                <a:gd name="connsiteY48" fmla="*/ 1313521 h 3367022"/>
                <a:gd name="connsiteX49" fmla="*/ 9810945 w 9811773"/>
                <a:gd name="connsiteY49" fmla="*/ 1367603 h 3367022"/>
                <a:gd name="connsiteX50" fmla="*/ 9441305 w 9811773"/>
                <a:gd name="connsiteY50" fmla="*/ 1301525 h 3367022"/>
                <a:gd name="connsiteX51" fmla="*/ 8362233 w 9811773"/>
                <a:gd name="connsiteY51" fmla="*/ 1163952 h 3367022"/>
                <a:gd name="connsiteX52" fmla="*/ 7279001 w 9811773"/>
                <a:gd name="connsiteY52" fmla="*/ 1255838 h 3367022"/>
                <a:gd name="connsiteX53" fmla="*/ 6874229 w 9811773"/>
                <a:gd name="connsiteY53" fmla="*/ 1330183 h 3367022"/>
                <a:gd name="connsiteX54" fmla="*/ 6513152 w 9811773"/>
                <a:gd name="connsiteY54" fmla="*/ 1396548 h 3367022"/>
                <a:gd name="connsiteX55" fmla="*/ 5553559 w 9811773"/>
                <a:gd name="connsiteY55" fmla="*/ 1516443 h 3367022"/>
                <a:gd name="connsiteX56" fmla="*/ 5076523 w 9811773"/>
                <a:gd name="connsiteY56" fmla="*/ 1630240 h 3367022"/>
                <a:gd name="connsiteX57" fmla="*/ 4934958 w 9811773"/>
                <a:gd name="connsiteY57" fmla="*/ 1703936 h 3367022"/>
                <a:gd name="connsiteX58" fmla="*/ 4957845 w 9811773"/>
                <a:gd name="connsiteY58" fmla="*/ 1820774 h 3367022"/>
                <a:gd name="connsiteX59" fmla="*/ 5016344 w 9811773"/>
                <a:gd name="connsiteY59" fmla="*/ 1978226 h 3367022"/>
                <a:gd name="connsiteX60" fmla="*/ 5144466 w 9811773"/>
                <a:gd name="connsiteY60" fmla="*/ 2152530 h 3367022"/>
                <a:gd name="connsiteX61" fmla="*/ 5364618 w 9811773"/>
                <a:gd name="connsiteY61" fmla="*/ 2522562 h 3367022"/>
                <a:gd name="connsiteX62" fmla="*/ 5525550 w 9811773"/>
                <a:gd name="connsiteY62" fmla="*/ 2894468 h 3367022"/>
                <a:gd name="connsiteX63" fmla="*/ 5531392 w 9811773"/>
                <a:gd name="connsiteY63" fmla="*/ 3063186 h 3367022"/>
                <a:gd name="connsiteX64" fmla="*/ 5474173 w 9811773"/>
                <a:gd name="connsiteY64" fmla="*/ 3170077 h 3367022"/>
                <a:gd name="connsiteX65" fmla="*/ 5316682 w 9811773"/>
                <a:gd name="connsiteY65" fmla="*/ 3323255 h 3367022"/>
                <a:gd name="connsiteX66" fmla="*/ 5265786 w 9811773"/>
                <a:gd name="connsiteY66" fmla="*/ 3345142 h 3367022"/>
                <a:gd name="connsiteX67" fmla="*/ 5243938 w 9811773"/>
                <a:gd name="connsiteY67" fmla="*/ 3367022 h 3367022"/>
                <a:gd name="connsiteX68" fmla="*/ 5222091 w 9811773"/>
                <a:gd name="connsiteY68" fmla="*/ 3336596 h 3367022"/>
                <a:gd name="connsiteX69" fmla="*/ 5113656 w 9811773"/>
                <a:gd name="connsiteY69" fmla="*/ 3337932 h 3367022"/>
                <a:gd name="connsiteX70" fmla="*/ 4963847 w 9811773"/>
                <a:gd name="connsiteY70" fmla="*/ 3347503 h 3367022"/>
                <a:gd name="connsiteX71" fmla="*/ 4897505 w 9811773"/>
                <a:gd name="connsiteY71" fmla="*/ 3350176 h 3367022"/>
                <a:gd name="connsiteX72" fmla="*/ 4857813 w 9811773"/>
                <a:gd name="connsiteY72" fmla="*/ 3360187 h 3367022"/>
                <a:gd name="connsiteX73" fmla="*/ 4931916 w 9811773"/>
                <a:gd name="connsiteY73" fmla="*/ 3222118 h 3367022"/>
                <a:gd name="connsiteX74" fmla="*/ 5032029 w 9811773"/>
                <a:gd name="connsiteY74" fmla="*/ 3186667 h 3367022"/>
                <a:gd name="connsiteX75" fmla="*/ 5177997 w 9811773"/>
                <a:gd name="connsiteY75" fmla="*/ 2985977 h 3367022"/>
                <a:gd name="connsiteX76" fmla="*/ 5156390 w 9811773"/>
                <a:gd name="connsiteY76" fmla="*/ 2883976 h 3367022"/>
                <a:gd name="connsiteX77" fmla="*/ 5060039 w 9811773"/>
                <a:gd name="connsiteY77" fmla="*/ 2580325 h 3367022"/>
                <a:gd name="connsiteX78" fmla="*/ 5000419 w 9811773"/>
                <a:gd name="connsiteY78" fmla="*/ 2461311 h 3367022"/>
                <a:gd name="connsiteX79" fmla="*/ 4762502 w 9811773"/>
                <a:gd name="connsiteY79" fmla="*/ 2254243 h 3367022"/>
                <a:gd name="connsiteX80" fmla="*/ 4565558 w 9811773"/>
                <a:gd name="connsiteY80" fmla="*/ 2193495 h 3367022"/>
                <a:gd name="connsiteX81" fmla="*/ 4204480 w 9811773"/>
                <a:gd name="connsiteY81" fmla="*/ 1988124 h 3367022"/>
                <a:gd name="connsiteX82" fmla="*/ 4071716 w 9811773"/>
                <a:gd name="connsiteY82" fmla="*/ 1937901 h 3367022"/>
                <a:gd name="connsiteX83" fmla="*/ 3978726 w 9811773"/>
                <a:gd name="connsiteY83" fmla="*/ 2073680 h 3367022"/>
                <a:gd name="connsiteX84" fmla="*/ 3996652 w 9811773"/>
                <a:gd name="connsiteY84" fmla="*/ 2491712 h 3367022"/>
                <a:gd name="connsiteX85" fmla="*/ 3942074 w 9811773"/>
                <a:gd name="connsiteY85" fmla="*/ 2896540 h 3367022"/>
                <a:gd name="connsiteX86" fmla="*/ 3845323 w 9811773"/>
                <a:gd name="connsiteY86" fmla="*/ 3056857 h 3367022"/>
                <a:gd name="connsiteX87" fmla="*/ 3823316 w 9811773"/>
                <a:gd name="connsiteY87" fmla="*/ 3183186 h 3367022"/>
                <a:gd name="connsiteX88" fmla="*/ 3813712 w 9811773"/>
                <a:gd name="connsiteY88" fmla="*/ 3201063 h 3367022"/>
                <a:gd name="connsiteX89" fmla="*/ 3777461 w 9811773"/>
                <a:gd name="connsiteY89" fmla="*/ 3238852 h 3367022"/>
                <a:gd name="connsiteX90" fmla="*/ 3377066 w 9811773"/>
                <a:gd name="connsiteY90" fmla="*/ 3360275 h 3367022"/>
                <a:gd name="connsiteX91" fmla="*/ 3000200 w 9811773"/>
                <a:gd name="connsiteY91" fmla="*/ 3343926 h 3367022"/>
                <a:gd name="connsiteX92" fmla="*/ 3000208 w 9811773"/>
                <a:gd name="connsiteY92" fmla="*/ 3343934 h 336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811773" h="3367022">
                  <a:moveTo>
                    <a:pt x="3000208" y="3343934"/>
                  </a:moveTo>
                  <a:cubicBezTo>
                    <a:pt x="2991125" y="3329241"/>
                    <a:pt x="2958602" y="3324072"/>
                    <a:pt x="2921710" y="3331450"/>
                  </a:cubicBezTo>
                  <a:cubicBezTo>
                    <a:pt x="2845565" y="3346679"/>
                    <a:pt x="2841700" y="3324992"/>
                    <a:pt x="2909258" y="3261523"/>
                  </a:cubicBezTo>
                  <a:cubicBezTo>
                    <a:pt x="2945902" y="3227096"/>
                    <a:pt x="2998543" y="3210507"/>
                    <a:pt x="3100728" y="3201160"/>
                  </a:cubicBezTo>
                  <a:lnTo>
                    <a:pt x="3285429" y="3182874"/>
                  </a:lnTo>
                  <a:cubicBezTo>
                    <a:pt x="3344391" y="3175591"/>
                    <a:pt x="3449514" y="3123542"/>
                    <a:pt x="3449514" y="3101647"/>
                  </a:cubicBezTo>
                  <a:cubicBezTo>
                    <a:pt x="3449514" y="3091948"/>
                    <a:pt x="3493608" y="3034417"/>
                    <a:pt x="3547466" y="2973806"/>
                  </a:cubicBezTo>
                  <a:cubicBezTo>
                    <a:pt x="3650379" y="2857880"/>
                    <a:pt x="3720962" y="2678333"/>
                    <a:pt x="3717921" y="2539776"/>
                  </a:cubicBezTo>
                  <a:cubicBezTo>
                    <a:pt x="3717121" y="2499707"/>
                    <a:pt x="3689432" y="2426563"/>
                    <a:pt x="3655821" y="2375659"/>
                  </a:cubicBezTo>
                  <a:cubicBezTo>
                    <a:pt x="3565072" y="2238086"/>
                    <a:pt x="3333797" y="1988901"/>
                    <a:pt x="3296368" y="1988356"/>
                  </a:cubicBezTo>
                  <a:cubicBezTo>
                    <a:pt x="3278322" y="1988116"/>
                    <a:pt x="3222448" y="1964381"/>
                    <a:pt x="3172208" y="1935651"/>
                  </a:cubicBezTo>
                  <a:cubicBezTo>
                    <a:pt x="3121975" y="1906930"/>
                    <a:pt x="2989036" y="1862228"/>
                    <a:pt x="2876792" y="1836331"/>
                  </a:cubicBezTo>
                  <a:lnTo>
                    <a:pt x="2636961" y="1778745"/>
                  </a:lnTo>
                  <a:cubicBezTo>
                    <a:pt x="2612481" y="1771558"/>
                    <a:pt x="2596820" y="1785707"/>
                    <a:pt x="2587305" y="1823623"/>
                  </a:cubicBezTo>
                  <a:cubicBezTo>
                    <a:pt x="2568715" y="1897687"/>
                    <a:pt x="2533295" y="1893622"/>
                    <a:pt x="2505623" y="1814244"/>
                  </a:cubicBezTo>
                  <a:cubicBezTo>
                    <a:pt x="2484064" y="1752392"/>
                    <a:pt x="2411416" y="1706289"/>
                    <a:pt x="2381942" y="1735755"/>
                  </a:cubicBezTo>
                  <a:cubicBezTo>
                    <a:pt x="2374284" y="1743421"/>
                    <a:pt x="2380630" y="1769894"/>
                    <a:pt x="2396051" y="1794590"/>
                  </a:cubicBezTo>
                  <a:cubicBezTo>
                    <a:pt x="2411472" y="1819286"/>
                    <a:pt x="2418018" y="1845574"/>
                    <a:pt x="2410584" y="1853000"/>
                  </a:cubicBezTo>
                  <a:cubicBezTo>
                    <a:pt x="2386015" y="1877568"/>
                    <a:pt x="2323203" y="1822503"/>
                    <a:pt x="2282494" y="1740724"/>
                  </a:cubicBezTo>
                  <a:cubicBezTo>
                    <a:pt x="2260439" y="1696414"/>
                    <a:pt x="2228044" y="1660170"/>
                    <a:pt x="2210502" y="1660170"/>
                  </a:cubicBezTo>
                  <a:cubicBezTo>
                    <a:pt x="2163927" y="1660170"/>
                    <a:pt x="2022289" y="1583993"/>
                    <a:pt x="1978179" y="1535217"/>
                  </a:cubicBezTo>
                  <a:cubicBezTo>
                    <a:pt x="1957252" y="1512081"/>
                    <a:pt x="1927042" y="1455327"/>
                    <a:pt x="1911037" y="1409104"/>
                  </a:cubicBezTo>
                  <a:cubicBezTo>
                    <a:pt x="1885277" y="1334704"/>
                    <a:pt x="1869567" y="1321588"/>
                    <a:pt x="1774024" y="1294723"/>
                  </a:cubicBezTo>
                  <a:cubicBezTo>
                    <a:pt x="1587804" y="1242369"/>
                    <a:pt x="1475343" y="1236656"/>
                    <a:pt x="1383801" y="1274900"/>
                  </a:cubicBezTo>
                  <a:cubicBezTo>
                    <a:pt x="1287298" y="1315225"/>
                    <a:pt x="1195116" y="1319395"/>
                    <a:pt x="1086833" y="1288337"/>
                  </a:cubicBezTo>
                  <a:cubicBezTo>
                    <a:pt x="984231" y="1258911"/>
                    <a:pt x="765016" y="1297700"/>
                    <a:pt x="579235" y="1378158"/>
                  </a:cubicBezTo>
                  <a:cubicBezTo>
                    <a:pt x="498993" y="1412905"/>
                    <a:pt x="406371" y="1441339"/>
                    <a:pt x="373416" y="1441339"/>
                  </a:cubicBezTo>
                  <a:cubicBezTo>
                    <a:pt x="298640" y="1441339"/>
                    <a:pt x="167133" y="1343739"/>
                    <a:pt x="167133" y="1288241"/>
                  </a:cubicBezTo>
                  <a:cubicBezTo>
                    <a:pt x="167133" y="1264993"/>
                    <a:pt x="141413" y="1234247"/>
                    <a:pt x="108570" y="1218234"/>
                  </a:cubicBezTo>
                  <a:cubicBezTo>
                    <a:pt x="69901" y="1199380"/>
                    <a:pt x="39524" y="1158023"/>
                    <a:pt x="19141" y="1096450"/>
                  </a:cubicBezTo>
                  <a:cubicBezTo>
                    <a:pt x="-10829" y="1005933"/>
                    <a:pt x="-9844" y="1000355"/>
                    <a:pt x="52816" y="905748"/>
                  </a:cubicBezTo>
                  <a:cubicBezTo>
                    <a:pt x="133210" y="784381"/>
                    <a:pt x="262044" y="675521"/>
                    <a:pt x="433340" y="584219"/>
                  </a:cubicBezTo>
                  <a:cubicBezTo>
                    <a:pt x="512101" y="542246"/>
                    <a:pt x="573177" y="493150"/>
                    <a:pt x="584853" y="462436"/>
                  </a:cubicBezTo>
                  <a:cubicBezTo>
                    <a:pt x="620553" y="368533"/>
                    <a:pt x="722618" y="261298"/>
                    <a:pt x="790280" y="246590"/>
                  </a:cubicBezTo>
                  <a:cubicBezTo>
                    <a:pt x="826668" y="238683"/>
                    <a:pt x="886512" y="205920"/>
                    <a:pt x="923267" y="173790"/>
                  </a:cubicBezTo>
                  <a:cubicBezTo>
                    <a:pt x="1052893" y="60465"/>
                    <a:pt x="1144627" y="17987"/>
                    <a:pt x="1288803" y="4526"/>
                  </a:cubicBezTo>
                  <a:cubicBezTo>
                    <a:pt x="1466540" y="-12071"/>
                    <a:pt x="1539828" y="12073"/>
                    <a:pt x="1760876" y="160025"/>
                  </a:cubicBezTo>
                  <a:cubicBezTo>
                    <a:pt x="1973802" y="302544"/>
                    <a:pt x="2075466" y="322854"/>
                    <a:pt x="2326268" y="272950"/>
                  </a:cubicBezTo>
                  <a:cubicBezTo>
                    <a:pt x="2420531" y="254192"/>
                    <a:pt x="2640435" y="223598"/>
                    <a:pt x="2814947" y="204968"/>
                  </a:cubicBezTo>
                  <a:lnTo>
                    <a:pt x="3340134" y="147493"/>
                  </a:lnTo>
                  <a:cubicBezTo>
                    <a:pt x="3626772" y="114963"/>
                    <a:pt x="4027382" y="138546"/>
                    <a:pt x="4457603" y="213259"/>
                  </a:cubicBezTo>
                  <a:cubicBezTo>
                    <a:pt x="4718087" y="258489"/>
                    <a:pt x="4850450" y="292356"/>
                    <a:pt x="4927916" y="333586"/>
                  </a:cubicBezTo>
                  <a:cubicBezTo>
                    <a:pt x="4987215" y="365148"/>
                    <a:pt x="5048594" y="390965"/>
                    <a:pt x="5064440" y="390965"/>
                  </a:cubicBezTo>
                  <a:cubicBezTo>
                    <a:pt x="5080205" y="390965"/>
                    <a:pt x="5178797" y="414244"/>
                    <a:pt x="5283391" y="442701"/>
                  </a:cubicBezTo>
                  <a:cubicBezTo>
                    <a:pt x="5479615" y="496039"/>
                    <a:pt x="5853017" y="579002"/>
                    <a:pt x="5987941" y="599248"/>
                  </a:cubicBezTo>
                  <a:cubicBezTo>
                    <a:pt x="6030114" y="605570"/>
                    <a:pt x="5930469" y="602922"/>
                    <a:pt x="6173921" y="631691"/>
                  </a:cubicBezTo>
                  <a:cubicBezTo>
                    <a:pt x="6417373" y="660460"/>
                    <a:pt x="6963578" y="692986"/>
                    <a:pt x="7448656" y="771864"/>
                  </a:cubicBezTo>
                  <a:cubicBezTo>
                    <a:pt x="7933734" y="850742"/>
                    <a:pt x="8692101" y="985942"/>
                    <a:pt x="9084388" y="1104957"/>
                  </a:cubicBezTo>
                  <a:cubicBezTo>
                    <a:pt x="9529173" y="1239913"/>
                    <a:pt x="9637049" y="1274933"/>
                    <a:pt x="9727078" y="1313521"/>
                  </a:cubicBezTo>
                  <a:cubicBezTo>
                    <a:pt x="9780215" y="1336289"/>
                    <a:pt x="9817907" y="1360625"/>
                    <a:pt x="9810945" y="1367603"/>
                  </a:cubicBezTo>
                  <a:cubicBezTo>
                    <a:pt x="9803983" y="1374589"/>
                    <a:pt x="9637609" y="1344851"/>
                    <a:pt x="9441305" y="1301525"/>
                  </a:cubicBezTo>
                  <a:cubicBezTo>
                    <a:pt x="8949065" y="1192882"/>
                    <a:pt x="8838148" y="1178749"/>
                    <a:pt x="8362233" y="1163952"/>
                  </a:cubicBezTo>
                  <a:cubicBezTo>
                    <a:pt x="7917369" y="1150124"/>
                    <a:pt x="7752516" y="1164112"/>
                    <a:pt x="7279001" y="1255838"/>
                  </a:cubicBezTo>
                  <a:cubicBezTo>
                    <a:pt x="7128632" y="1284983"/>
                    <a:pt x="6946412" y="1318434"/>
                    <a:pt x="6874229" y="1330183"/>
                  </a:cubicBezTo>
                  <a:cubicBezTo>
                    <a:pt x="6801966" y="1341930"/>
                    <a:pt x="6639513" y="1371796"/>
                    <a:pt x="6513152" y="1396548"/>
                  </a:cubicBezTo>
                  <a:cubicBezTo>
                    <a:pt x="6271233" y="1443923"/>
                    <a:pt x="5860379" y="1495260"/>
                    <a:pt x="5553559" y="1516443"/>
                  </a:cubicBezTo>
                  <a:cubicBezTo>
                    <a:pt x="5271067" y="1535945"/>
                    <a:pt x="5208247" y="1550934"/>
                    <a:pt x="5076523" y="1630240"/>
                  </a:cubicBezTo>
                  <a:cubicBezTo>
                    <a:pt x="5009222" y="1670773"/>
                    <a:pt x="4945521" y="1703936"/>
                    <a:pt x="4934958" y="1703936"/>
                  </a:cubicBezTo>
                  <a:cubicBezTo>
                    <a:pt x="4907829" y="1703936"/>
                    <a:pt x="4910230" y="1716252"/>
                    <a:pt x="4957845" y="1820774"/>
                  </a:cubicBezTo>
                  <a:cubicBezTo>
                    <a:pt x="4981053" y="1871687"/>
                    <a:pt x="5007381" y="1942534"/>
                    <a:pt x="5016344" y="1978226"/>
                  </a:cubicBezTo>
                  <a:cubicBezTo>
                    <a:pt x="5025227" y="2013917"/>
                    <a:pt x="5082926" y="2092350"/>
                    <a:pt x="5144466" y="2152530"/>
                  </a:cubicBezTo>
                  <a:cubicBezTo>
                    <a:pt x="5291394" y="2296209"/>
                    <a:pt x="5325405" y="2353379"/>
                    <a:pt x="5364618" y="2522562"/>
                  </a:cubicBezTo>
                  <a:cubicBezTo>
                    <a:pt x="5406471" y="2703045"/>
                    <a:pt x="5466411" y="2841555"/>
                    <a:pt x="5525550" y="2894468"/>
                  </a:cubicBezTo>
                  <a:cubicBezTo>
                    <a:pt x="5582929" y="2945773"/>
                    <a:pt x="5584609" y="2995037"/>
                    <a:pt x="5531392" y="3063186"/>
                  </a:cubicBezTo>
                  <a:cubicBezTo>
                    <a:pt x="5508985" y="3091884"/>
                    <a:pt x="5483296" y="3139988"/>
                    <a:pt x="5474173" y="3170077"/>
                  </a:cubicBezTo>
                  <a:cubicBezTo>
                    <a:pt x="5450086" y="3250247"/>
                    <a:pt x="5375021" y="3323255"/>
                    <a:pt x="5316682" y="3323255"/>
                  </a:cubicBezTo>
                  <a:cubicBezTo>
                    <a:pt x="5288753" y="3323255"/>
                    <a:pt x="5265786" y="3333106"/>
                    <a:pt x="5265786" y="3345142"/>
                  </a:cubicBezTo>
                  <a:cubicBezTo>
                    <a:pt x="5265786" y="3357179"/>
                    <a:pt x="5255942" y="3367022"/>
                    <a:pt x="5243938" y="3367022"/>
                  </a:cubicBezTo>
                  <a:cubicBezTo>
                    <a:pt x="5231934" y="3367022"/>
                    <a:pt x="5222091" y="3353329"/>
                    <a:pt x="5222091" y="3336596"/>
                  </a:cubicBezTo>
                  <a:cubicBezTo>
                    <a:pt x="5222091" y="3310795"/>
                    <a:pt x="5205606" y="3310995"/>
                    <a:pt x="5113656" y="3337932"/>
                  </a:cubicBezTo>
                  <a:cubicBezTo>
                    <a:pt x="5036911" y="3360443"/>
                    <a:pt x="4993217" y="3363229"/>
                    <a:pt x="4963847" y="3347503"/>
                  </a:cubicBezTo>
                  <a:cubicBezTo>
                    <a:pt x="4934958" y="3332018"/>
                    <a:pt x="4914871" y="3332835"/>
                    <a:pt x="4897505" y="3350176"/>
                  </a:cubicBezTo>
                  <a:cubicBezTo>
                    <a:pt x="4883821" y="3363853"/>
                    <a:pt x="4865975" y="3368358"/>
                    <a:pt x="4857813" y="3360187"/>
                  </a:cubicBezTo>
                  <a:cubicBezTo>
                    <a:pt x="4834685" y="3337068"/>
                    <a:pt x="4888943" y="3235931"/>
                    <a:pt x="4931916" y="3222118"/>
                  </a:cubicBezTo>
                  <a:cubicBezTo>
                    <a:pt x="4953043" y="3215308"/>
                    <a:pt x="4998098" y="3199359"/>
                    <a:pt x="5032029" y="3186667"/>
                  </a:cubicBezTo>
                  <a:cubicBezTo>
                    <a:pt x="5106854" y="3158618"/>
                    <a:pt x="5209527" y="3017508"/>
                    <a:pt x="5177997" y="2985977"/>
                  </a:cubicBezTo>
                  <a:cubicBezTo>
                    <a:pt x="5166153" y="2974094"/>
                    <a:pt x="5156390" y="2928199"/>
                    <a:pt x="5156390" y="2883976"/>
                  </a:cubicBezTo>
                  <a:cubicBezTo>
                    <a:pt x="5156390" y="2793859"/>
                    <a:pt x="5105013" y="2631918"/>
                    <a:pt x="5060039" y="2580325"/>
                  </a:cubicBezTo>
                  <a:cubicBezTo>
                    <a:pt x="5043793" y="2561679"/>
                    <a:pt x="5016984" y="2508118"/>
                    <a:pt x="5000419" y="2461311"/>
                  </a:cubicBezTo>
                  <a:cubicBezTo>
                    <a:pt x="4967208" y="2367168"/>
                    <a:pt x="4879420" y="2290727"/>
                    <a:pt x="4762502" y="2254243"/>
                  </a:cubicBezTo>
                  <a:lnTo>
                    <a:pt x="4565558" y="2193495"/>
                  </a:lnTo>
                  <a:cubicBezTo>
                    <a:pt x="4431434" y="2152458"/>
                    <a:pt x="4303312" y="2079570"/>
                    <a:pt x="4204480" y="1988124"/>
                  </a:cubicBezTo>
                  <a:cubicBezTo>
                    <a:pt x="4153743" y="1941118"/>
                    <a:pt x="4123653" y="1929753"/>
                    <a:pt x="4071716" y="1937901"/>
                  </a:cubicBezTo>
                  <a:cubicBezTo>
                    <a:pt x="4009777" y="1947624"/>
                    <a:pt x="4002574" y="1958067"/>
                    <a:pt x="3978726" y="2073680"/>
                  </a:cubicBezTo>
                  <a:cubicBezTo>
                    <a:pt x="3940714" y="2257756"/>
                    <a:pt x="3946476" y="2393497"/>
                    <a:pt x="3996652" y="2491712"/>
                  </a:cubicBezTo>
                  <a:cubicBezTo>
                    <a:pt x="4063554" y="2622988"/>
                    <a:pt x="4045628" y="2756455"/>
                    <a:pt x="3942074" y="2896540"/>
                  </a:cubicBezTo>
                  <a:cubicBezTo>
                    <a:pt x="3915346" y="2932648"/>
                    <a:pt x="3871812" y="3004792"/>
                    <a:pt x="3845323" y="3056857"/>
                  </a:cubicBezTo>
                  <a:cubicBezTo>
                    <a:pt x="3806990" y="3132065"/>
                    <a:pt x="3802509" y="3158034"/>
                    <a:pt x="3823316" y="3183186"/>
                  </a:cubicBezTo>
                  <a:cubicBezTo>
                    <a:pt x="3844762" y="3208994"/>
                    <a:pt x="3843002" y="3212299"/>
                    <a:pt x="3813712" y="3201063"/>
                  </a:cubicBezTo>
                  <a:cubicBezTo>
                    <a:pt x="3786744" y="3190700"/>
                    <a:pt x="3777701" y="3200087"/>
                    <a:pt x="3777461" y="3238852"/>
                  </a:cubicBezTo>
                  <a:cubicBezTo>
                    <a:pt x="3776740" y="3346415"/>
                    <a:pt x="3761696" y="3350985"/>
                    <a:pt x="3377066" y="3360275"/>
                  </a:cubicBezTo>
                  <a:cubicBezTo>
                    <a:pt x="3120607" y="3366469"/>
                    <a:pt x="3011203" y="3361724"/>
                    <a:pt x="3000200" y="3343926"/>
                  </a:cubicBezTo>
                  <a:lnTo>
                    <a:pt x="3000208" y="3343934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bg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C4AD15-6170-D127-A565-9D4170AD8D16}"/>
                </a:ext>
              </a:extLst>
            </p:cNvPr>
            <p:cNvSpPr/>
            <p:nvPr/>
          </p:nvSpPr>
          <p:spPr>
            <a:xfrm>
              <a:off x="39604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763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7AD1-D212-4955-03B1-C999D6F8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C8ADA-2780-73A0-ED28-98B5EBD72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r="12058" b="2"/>
          <a:stretch/>
        </p:blipFill>
        <p:spPr>
          <a:xfrm>
            <a:off x="0" y="12641"/>
            <a:ext cx="9802368" cy="55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A3152B-8DC0-2D57-5916-26CE62D98466}"/>
              </a:ext>
            </a:extLst>
          </p:cNvPr>
          <p:cNvSpPr/>
          <p:nvPr/>
        </p:nvSpPr>
        <p:spPr>
          <a:xfrm>
            <a:off x="155561" y="625032"/>
            <a:ext cx="9458714" cy="4712649"/>
          </a:xfrm>
          <a:prstGeom prst="rect">
            <a:avLst/>
          </a:prstGeom>
          <a:solidFill>
            <a:schemeClr val="tx1">
              <a:alpha val="77647"/>
            </a:schemeClr>
          </a:solidFill>
          <a:ln w="53975">
            <a:solidFill>
              <a:srgbClr val="2E3F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42D8F-C38D-FB4E-E722-684DFA6E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222927"/>
            <a:ext cx="1525271" cy="80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3E0FE-D79C-C158-55C8-652901BEFA14}"/>
              </a:ext>
            </a:extLst>
          </p:cNvPr>
          <p:cNvSpPr txBox="1"/>
          <p:nvPr/>
        </p:nvSpPr>
        <p:spPr>
          <a:xfrm>
            <a:off x="2433319" y="1429243"/>
            <a:ext cx="488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9F0E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Loading the Game</a:t>
            </a:r>
          </a:p>
          <a:p>
            <a:pPr algn="ctr"/>
            <a:r>
              <a:rPr lang="en-GB" dirty="0">
                <a:solidFill>
                  <a:srgbClr val="F9F0E1"/>
                </a:solidFill>
                <a:cs typeface="Aharoni" panose="02010803020104030203" pitchFamily="2" charset="-79"/>
              </a:rPr>
              <a:t>This may take a minute or two.</a:t>
            </a:r>
            <a:endParaRPr lang="en-GB" sz="2000" dirty="0">
              <a:solidFill>
                <a:srgbClr val="F9F0E1"/>
              </a:solidFill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BD456-29C2-7BFB-7F84-B890F4C0E1B1}"/>
              </a:ext>
            </a:extLst>
          </p:cNvPr>
          <p:cNvSpPr/>
          <p:nvPr/>
        </p:nvSpPr>
        <p:spPr>
          <a:xfrm>
            <a:off x="3960495" y="3165102"/>
            <a:ext cx="153670" cy="11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863848-0706-FB4C-448D-2D1FCE05F33E}"/>
              </a:ext>
            </a:extLst>
          </p:cNvPr>
          <p:cNvSpPr/>
          <p:nvPr/>
        </p:nvSpPr>
        <p:spPr>
          <a:xfrm>
            <a:off x="4328795" y="3165102"/>
            <a:ext cx="153670" cy="11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C42C1A-C638-B3A4-9552-E71470727092}"/>
              </a:ext>
            </a:extLst>
          </p:cNvPr>
          <p:cNvGrpSpPr/>
          <p:nvPr/>
        </p:nvGrpSpPr>
        <p:grpSpPr>
          <a:xfrm>
            <a:off x="3196084" y="2743200"/>
            <a:ext cx="4591051" cy="1634924"/>
            <a:chOff x="2779395" y="2743200"/>
            <a:chExt cx="4591051" cy="1634924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F1C03C02-5E1C-D35A-272B-A2465398D757}"/>
                </a:ext>
              </a:extLst>
            </p:cNvPr>
            <p:cNvSpPr/>
            <p:nvPr/>
          </p:nvSpPr>
          <p:spPr>
            <a:xfrm>
              <a:off x="2779395" y="2743200"/>
              <a:ext cx="4591051" cy="1634924"/>
            </a:xfrm>
            <a:custGeom>
              <a:avLst/>
              <a:gdLst>
                <a:gd name="connsiteX0" fmla="*/ 3000321 w 9811773"/>
                <a:gd name="connsiteY0" fmla="*/ 3343940 h 3367021"/>
                <a:gd name="connsiteX1" fmla="*/ 2921823 w 9811773"/>
                <a:gd name="connsiteY1" fmla="*/ 3331456 h 3367021"/>
                <a:gd name="connsiteX2" fmla="*/ 2909371 w 9811773"/>
                <a:gd name="connsiteY2" fmla="*/ 3261529 h 3367021"/>
                <a:gd name="connsiteX3" fmla="*/ 3100841 w 9811773"/>
                <a:gd name="connsiteY3" fmla="*/ 3201166 h 3367021"/>
                <a:gd name="connsiteX4" fmla="*/ 3285542 w 9811773"/>
                <a:gd name="connsiteY4" fmla="*/ 3182880 h 3367021"/>
                <a:gd name="connsiteX5" fmla="*/ 3449627 w 9811773"/>
                <a:gd name="connsiteY5" fmla="*/ 3101653 h 3367021"/>
                <a:gd name="connsiteX6" fmla="*/ 3547579 w 9811773"/>
                <a:gd name="connsiteY6" fmla="*/ 2973812 h 3367021"/>
                <a:gd name="connsiteX7" fmla="*/ 3718034 w 9811773"/>
                <a:gd name="connsiteY7" fmla="*/ 2539782 h 3367021"/>
                <a:gd name="connsiteX8" fmla="*/ 3655934 w 9811773"/>
                <a:gd name="connsiteY8" fmla="*/ 2375665 h 3367021"/>
                <a:gd name="connsiteX9" fmla="*/ 3296481 w 9811773"/>
                <a:gd name="connsiteY9" fmla="*/ 1988362 h 3367021"/>
                <a:gd name="connsiteX10" fmla="*/ 3172321 w 9811773"/>
                <a:gd name="connsiteY10" fmla="*/ 1935657 h 3367021"/>
                <a:gd name="connsiteX11" fmla="*/ 2876905 w 9811773"/>
                <a:gd name="connsiteY11" fmla="*/ 1836337 h 3367021"/>
                <a:gd name="connsiteX12" fmla="*/ 2637074 w 9811773"/>
                <a:gd name="connsiteY12" fmla="*/ 1778751 h 3367021"/>
                <a:gd name="connsiteX13" fmla="*/ 2587418 w 9811773"/>
                <a:gd name="connsiteY13" fmla="*/ 1823629 h 3367021"/>
                <a:gd name="connsiteX14" fmla="*/ 2505736 w 9811773"/>
                <a:gd name="connsiteY14" fmla="*/ 1814250 h 3367021"/>
                <a:gd name="connsiteX15" fmla="*/ 2382055 w 9811773"/>
                <a:gd name="connsiteY15" fmla="*/ 1735761 h 3367021"/>
                <a:gd name="connsiteX16" fmla="*/ 2396164 w 9811773"/>
                <a:gd name="connsiteY16" fmla="*/ 1794596 h 3367021"/>
                <a:gd name="connsiteX17" fmla="*/ 2410697 w 9811773"/>
                <a:gd name="connsiteY17" fmla="*/ 1853006 h 3367021"/>
                <a:gd name="connsiteX18" fmla="*/ 2282607 w 9811773"/>
                <a:gd name="connsiteY18" fmla="*/ 1740730 h 3367021"/>
                <a:gd name="connsiteX19" fmla="*/ 2210615 w 9811773"/>
                <a:gd name="connsiteY19" fmla="*/ 1660176 h 3367021"/>
                <a:gd name="connsiteX20" fmla="*/ 1978292 w 9811773"/>
                <a:gd name="connsiteY20" fmla="*/ 1535223 h 3367021"/>
                <a:gd name="connsiteX21" fmla="*/ 1911150 w 9811773"/>
                <a:gd name="connsiteY21" fmla="*/ 1409110 h 3367021"/>
                <a:gd name="connsiteX22" fmla="*/ 1774137 w 9811773"/>
                <a:gd name="connsiteY22" fmla="*/ 1294729 h 3367021"/>
                <a:gd name="connsiteX23" fmla="*/ 1383914 w 9811773"/>
                <a:gd name="connsiteY23" fmla="*/ 1274906 h 3367021"/>
                <a:gd name="connsiteX24" fmla="*/ 1086946 w 9811773"/>
                <a:gd name="connsiteY24" fmla="*/ 1288343 h 3367021"/>
                <a:gd name="connsiteX25" fmla="*/ 579348 w 9811773"/>
                <a:gd name="connsiteY25" fmla="*/ 1378164 h 3367021"/>
                <a:gd name="connsiteX26" fmla="*/ 373529 w 9811773"/>
                <a:gd name="connsiteY26" fmla="*/ 1441345 h 3367021"/>
                <a:gd name="connsiteX27" fmla="*/ 167246 w 9811773"/>
                <a:gd name="connsiteY27" fmla="*/ 1288247 h 3367021"/>
                <a:gd name="connsiteX28" fmla="*/ 108683 w 9811773"/>
                <a:gd name="connsiteY28" fmla="*/ 1218240 h 3367021"/>
                <a:gd name="connsiteX29" fmla="*/ 19254 w 9811773"/>
                <a:gd name="connsiteY29" fmla="*/ 1096456 h 3367021"/>
                <a:gd name="connsiteX30" fmla="*/ 52929 w 9811773"/>
                <a:gd name="connsiteY30" fmla="*/ 905754 h 3367021"/>
                <a:gd name="connsiteX31" fmla="*/ 433453 w 9811773"/>
                <a:gd name="connsiteY31" fmla="*/ 584225 h 3367021"/>
                <a:gd name="connsiteX32" fmla="*/ 584966 w 9811773"/>
                <a:gd name="connsiteY32" fmla="*/ 462442 h 3367021"/>
                <a:gd name="connsiteX33" fmla="*/ 790393 w 9811773"/>
                <a:gd name="connsiteY33" fmla="*/ 246596 h 3367021"/>
                <a:gd name="connsiteX34" fmla="*/ 923380 w 9811773"/>
                <a:gd name="connsiteY34" fmla="*/ 173796 h 3367021"/>
                <a:gd name="connsiteX35" fmla="*/ 1288916 w 9811773"/>
                <a:gd name="connsiteY35" fmla="*/ 4532 h 3367021"/>
                <a:gd name="connsiteX36" fmla="*/ 1760989 w 9811773"/>
                <a:gd name="connsiteY36" fmla="*/ 160031 h 3367021"/>
                <a:gd name="connsiteX37" fmla="*/ 2326381 w 9811773"/>
                <a:gd name="connsiteY37" fmla="*/ 272956 h 3367021"/>
                <a:gd name="connsiteX38" fmla="*/ 2815060 w 9811773"/>
                <a:gd name="connsiteY38" fmla="*/ 204974 h 3367021"/>
                <a:gd name="connsiteX39" fmla="*/ 3340247 w 9811773"/>
                <a:gd name="connsiteY39" fmla="*/ 147499 h 3367021"/>
                <a:gd name="connsiteX40" fmla="*/ 4457716 w 9811773"/>
                <a:gd name="connsiteY40" fmla="*/ 213265 h 3367021"/>
                <a:gd name="connsiteX41" fmla="*/ 4928029 w 9811773"/>
                <a:gd name="connsiteY41" fmla="*/ 333592 h 3367021"/>
                <a:gd name="connsiteX42" fmla="*/ 5064553 w 9811773"/>
                <a:gd name="connsiteY42" fmla="*/ 390971 h 3367021"/>
                <a:gd name="connsiteX43" fmla="*/ 5283504 w 9811773"/>
                <a:gd name="connsiteY43" fmla="*/ 442707 h 3367021"/>
                <a:gd name="connsiteX44" fmla="*/ 5988054 w 9811773"/>
                <a:gd name="connsiteY44" fmla="*/ 599254 h 3367021"/>
                <a:gd name="connsiteX45" fmla="*/ 6174034 w 9811773"/>
                <a:gd name="connsiteY45" fmla="*/ 631697 h 3367021"/>
                <a:gd name="connsiteX46" fmla="*/ 7355219 w 9811773"/>
                <a:gd name="connsiteY46" fmla="*/ 755281 h 3367021"/>
                <a:gd name="connsiteX47" fmla="*/ 7388589 w 9811773"/>
                <a:gd name="connsiteY47" fmla="*/ 760659 h 3367021"/>
                <a:gd name="connsiteX48" fmla="*/ 7448769 w 9811773"/>
                <a:gd name="connsiteY48" fmla="*/ 771870 h 3367021"/>
                <a:gd name="connsiteX49" fmla="*/ 9084501 w 9811773"/>
                <a:gd name="connsiteY49" fmla="*/ 1104963 h 3367021"/>
                <a:gd name="connsiteX50" fmla="*/ 9727191 w 9811773"/>
                <a:gd name="connsiteY50" fmla="*/ 1313527 h 3367021"/>
                <a:gd name="connsiteX51" fmla="*/ 9811058 w 9811773"/>
                <a:gd name="connsiteY51" fmla="*/ 1367609 h 3367021"/>
                <a:gd name="connsiteX52" fmla="*/ 9441418 w 9811773"/>
                <a:gd name="connsiteY52" fmla="*/ 1301531 h 3367021"/>
                <a:gd name="connsiteX53" fmla="*/ 8362346 w 9811773"/>
                <a:gd name="connsiteY53" fmla="*/ 1163958 h 3367021"/>
                <a:gd name="connsiteX54" fmla="*/ 7279114 w 9811773"/>
                <a:gd name="connsiteY54" fmla="*/ 1255844 h 3367021"/>
                <a:gd name="connsiteX55" fmla="*/ 6874342 w 9811773"/>
                <a:gd name="connsiteY55" fmla="*/ 1330189 h 3367021"/>
                <a:gd name="connsiteX56" fmla="*/ 6513265 w 9811773"/>
                <a:gd name="connsiteY56" fmla="*/ 1396554 h 3367021"/>
                <a:gd name="connsiteX57" fmla="*/ 5553672 w 9811773"/>
                <a:gd name="connsiteY57" fmla="*/ 1516449 h 3367021"/>
                <a:gd name="connsiteX58" fmla="*/ 5076636 w 9811773"/>
                <a:gd name="connsiteY58" fmla="*/ 1630246 h 3367021"/>
                <a:gd name="connsiteX59" fmla="*/ 4935071 w 9811773"/>
                <a:gd name="connsiteY59" fmla="*/ 1703942 h 3367021"/>
                <a:gd name="connsiteX60" fmla="*/ 4957958 w 9811773"/>
                <a:gd name="connsiteY60" fmla="*/ 1820780 h 3367021"/>
                <a:gd name="connsiteX61" fmla="*/ 5016457 w 9811773"/>
                <a:gd name="connsiteY61" fmla="*/ 1978232 h 3367021"/>
                <a:gd name="connsiteX62" fmla="*/ 5144579 w 9811773"/>
                <a:gd name="connsiteY62" fmla="*/ 2152536 h 3367021"/>
                <a:gd name="connsiteX63" fmla="*/ 5364731 w 9811773"/>
                <a:gd name="connsiteY63" fmla="*/ 2522568 h 3367021"/>
                <a:gd name="connsiteX64" fmla="*/ 5525663 w 9811773"/>
                <a:gd name="connsiteY64" fmla="*/ 2894474 h 3367021"/>
                <a:gd name="connsiteX65" fmla="*/ 5531505 w 9811773"/>
                <a:gd name="connsiteY65" fmla="*/ 3063192 h 3367021"/>
                <a:gd name="connsiteX66" fmla="*/ 5474286 w 9811773"/>
                <a:gd name="connsiteY66" fmla="*/ 3170083 h 3367021"/>
                <a:gd name="connsiteX67" fmla="*/ 5316795 w 9811773"/>
                <a:gd name="connsiteY67" fmla="*/ 3323261 h 3367021"/>
                <a:gd name="connsiteX68" fmla="*/ 5265899 w 9811773"/>
                <a:gd name="connsiteY68" fmla="*/ 3345148 h 3367021"/>
                <a:gd name="connsiteX69" fmla="*/ 5244051 w 9811773"/>
                <a:gd name="connsiteY69" fmla="*/ 3367028 h 3367021"/>
                <a:gd name="connsiteX70" fmla="*/ 5222204 w 9811773"/>
                <a:gd name="connsiteY70" fmla="*/ 3336602 h 3367021"/>
                <a:gd name="connsiteX71" fmla="*/ 5113769 w 9811773"/>
                <a:gd name="connsiteY71" fmla="*/ 3337938 h 3367021"/>
                <a:gd name="connsiteX72" fmla="*/ 4963960 w 9811773"/>
                <a:gd name="connsiteY72" fmla="*/ 3347509 h 3367021"/>
                <a:gd name="connsiteX73" fmla="*/ 4897618 w 9811773"/>
                <a:gd name="connsiteY73" fmla="*/ 3350182 h 3367021"/>
                <a:gd name="connsiteX74" fmla="*/ 4857926 w 9811773"/>
                <a:gd name="connsiteY74" fmla="*/ 3360193 h 3367021"/>
                <a:gd name="connsiteX75" fmla="*/ 4932029 w 9811773"/>
                <a:gd name="connsiteY75" fmla="*/ 3222124 h 3367021"/>
                <a:gd name="connsiteX76" fmla="*/ 5032142 w 9811773"/>
                <a:gd name="connsiteY76" fmla="*/ 3186673 h 3367021"/>
                <a:gd name="connsiteX77" fmla="*/ 5178110 w 9811773"/>
                <a:gd name="connsiteY77" fmla="*/ 2985983 h 3367021"/>
                <a:gd name="connsiteX78" fmla="*/ 5156503 w 9811773"/>
                <a:gd name="connsiteY78" fmla="*/ 2883982 h 3367021"/>
                <a:gd name="connsiteX79" fmla="*/ 5060152 w 9811773"/>
                <a:gd name="connsiteY79" fmla="*/ 2580331 h 3367021"/>
                <a:gd name="connsiteX80" fmla="*/ 5000532 w 9811773"/>
                <a:gd name="connsiteY80" fmla="*/ 2461317 h 3367021"/>
                <a:gd name="connsiteX81" fmla="*/ 4762615 w 9811773"/>
                <a:gd name="connsiteY81" fmla="*/ 2254249 h 3367021"/>
                <a:gd name="connsiteX82" fmla="*/ 4565671 w 9811773"/>
                <a:gd name="connsiteY82" fmla="*/ 2193501 h 3367021"/>
                <a:gd name="connsiteX83" fmla="*/ 4204593 w 9811773"/>
                <a:gd name="connsiteY83" fmla="*/ 1988130 h 3367021"/>
                <a:gd name="connsiteX84" fmla="*/ 4071829 w 9811773"/>
                <a:gd name="connsiteY84" fmla="*/ 1937907 h 3367021"/>
                <a:gd name="connsiteX85" fmla="*/ 3978839 w 9811773"/>
                <a:gd name="connsiteY85" fmla="*/ 2073686 h 3367021"/>
                <a:gd name="connsiteX86" fmla="*/ 3996765 w 9811773"/>
                <a:gd name="connsiteY86" fmla="*/ 2491718 h 3367021"/>
                <a:gd name="connsiteX87" fmla="*/ 3942187 w 9811773"/>
                <a:gd name="connsiteY87" fmla="*/ 2896546 h 3367021"/>
                <a:gd name="connsiteX88" fmla="*/ 3845436 w 9811773"/>
                <a:gd name="connsiteY88" fmla="*/ 3056863 h 3367021"/>
                <a:gd name="connsiteX89" fmla="*/ 3823429 w 9811773"/>
                <a:gd name="connsiteY89" fmla="*/ 3183192 h 3367021"/>
                <a:gd name="connsiteX90" fmla="*/ 3813825 w 9811773"/>
                <a:gd name="connsiteY90" fmla="*/ 3201069 h 3367021"/>
                <a:gd name="connsiteX91" fmla="*/ 3777574 w 9811773"/>
                <a:gd name="connsiteY91" fmla="*/ 3238858 h 3367021"/>
                <a:gd name="connsiteX92" fmla="*/ 3377179 w 9811773"/>
                <a:gd name="connsiteY92" fmla="*/ 3360281 h 3367021"/>
                <a:gd name="connsiteX93" fmla="*/ 3000313 w 9811773"/>
                <a:gd name="connsiteY93" fmla="*/ 3343932 h 3367021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355106 w 9811773"/>
                <a:gd name="connsiteY46" fmla="*/ 755275 h 3367022"/>
                <a:gd name="connsiteX47" fmla="*/ 7448656 w 9811773"/>
                <a:gd name="connsiteY47" fmla="*/ 771864 h 3367022"/>
                <a:gd name="connsiteX48" fmla="*/ 9084388 w 9811773"/>
                <a:gd name="connsiteY48" fmla="*/ 1104957 h 3367022"/>
                <a:gd name="connsiteX49" fmla="*/ 9727078 w 9811773"/>
                <a:gd name="connsiteY49" fmla="*/ 1313521 h 3367022"/>
                <a:gd name="connsiteX50" fmla="*/ 9810945 w 9811773"/>
                <a:gd name="connsiteY50" fmla="*/ 1367603 h 3367022"/>
                <a:gd name="connsiteX51" fmla="*/ 9441305 w 9811773"/>
                <a:gd name="connsiteY51" fmla="*/ 1301525 h 3367022"/>
                <a:gd name="connsiteX52" fmla="*/ 8362233 w 9811773"/>
                <a:gd name="connsiteY52" fmla="*/ 1163952 h 3367022"/>
                <a:gd name="connsiteX53" fmla="*/ 7279001 w 9811773"/>
                <a:gd name="connsiteY53" fmla="*/ 1255838 h 3367022"/>
                <a:gd name="connsiteX54" fmla="*/ 6874229 w 9811773"/>
                <a:gd name="connsiteY54" fmla="*/ 1330183 h 3367022"/>
                <a:gd name="connsiteX55" fmla="*/ 6513152 w 9811773"/>
                <a:gd name="connsiteY55" fmla="*/ 1396548 h 3367022"/>
                <a:gd name="connsiteX56" fmla="*/ 5553559 w 9811773"/>
                <a:gd name="connsiteY56" fmla="*/ 1516443 h 3367022"/>
                <a:gd name="connsiteX57" fmla="*/ 5076523 w 9811773"/>
                <a:gd name="connsiteY57" fmla="*/ 1630240 h 3367022"/>
                <a:gd name="connsiteX58" fmla="*/ 4934958 w 9811773"/>
                <a:gd name="connsiteY58" fmla="*/ 1703936 h 3367022"/>
                <a:gd name="connsiteX59" fmla="*/ 4957845 w 9811773"/>
                <a:gd name="connsiteY59" fmla="*/ 1820774 h 3367022"/>
                <a:gd name="connsiteX60" fmla="*/ 5016344 w 9811773"/>
                <a:gd name="connsiteY60" fmla="*/ 1978226 h 3367022"/>
                <a:gd name="connsiteX61" fmla="*/ 5144466 w 9811773"/>
                <a:gd name="connsiteY61" fmla="*/ 2152530 h 3367022"/>
                <a:gd name="connsiteX62" fmla="*/ 5364618 w 9811773"/>
                <a:gd name="connsiteY62" fmla="*/ 2522562 h 3367022"/>
                <a:gd name="connsiteX63" fmla="*/ 5525550 w 9811773"/>
                <a:gd name="connsiteY63" fmla="*/ 2894468 h 3367022"/>
                <a:gd name="connsiteX64" fmla="*/ 5531392 w 9811773"/>
                <a:gd name="connsiteY64" fmla="*/ 3063186 h 3367022"/>
                <a:gd name="connsiteX65" fmla="*/ 5474173 w 9811773"/>
                <a:gd name="connsiteY65" fmla="*/ 3170077 h 3367022"/>
                <a:gd name="connsiteX66" fmla="*/ 5316682 w 9811773"/>
                <a:gd name="connsiteY66" fmla="*/ 3323255 h 3367022"/>
                <a:gd name="connsiteX67" fmla="*/ 5265786 w 9811773"/>
                <a:gd name="connsiteY67" fmla="*/ 3345142 h 3367022"/>
                <a:gd name="connsiteX68" fmla="*/ 5243938 w 9811773"/>
                <a:gd name="connsiteY68" fmla="*/ 3367022 h 3367022"/>
                <a:gd name="connsiteX69" fmla="*/ 5222091 w 9811773"/>
                <a:gd name="connsiteY69" fmla="*/ 3336596 h 3367022"/>
                <a:gd name="connsiteX70" fmla="*/ 5113656 w 9811773"/>
                <a:gd name="connsiteY70" fmla="*/ 3337932 h 3367022"/>
                <a:gd name="connsiteX71" fmla="*/ 4963847 w 9811773"/>
                <a:gd name="connsiteY71" fmla="*/ 3347503 h 3367022"/>
                <a:gd name="connsiteX72" fmla="*/ 4897505 w 9811773"/>
                <a:gd name="connsiteY72" fmla="*/ 3350176 h 3367022"/>
                <a:gd name="connsiteX73" fmla="*/ 4857813 w 9811773"/>
                <a:gd name="connsiteY73" fmla="*/ 3360187 h 3367022"/>
                <a:gd name="connsiteX74" fmla="*/ 4931916 w 9811773"/>
                <a:gd name="connsiteY74" fmla="*/ 3222118 h 3367022"/>
                <a:gd name="connsiteX75" fmla="*/ 5032029 w 9811773"/>
                <a:gd name="connsiteY75" fmla="*/ 3186667 h 3367022"/>
                <a:gd name="connsiteX76" fmla="*/ 5177997 w 9811773"/>
                <a:gd name="connsiteY76" fmla="*/ 2985977 h 3367022"/>
                <a:gd name="connsiteX77" fmla="*/ 5156390 w 9811773"/>
                <a:gd name="connsiteY77" fmla="*/ 2883976 h 3367022"/>
                <a:gd name="connsiteX78" fmla="*/ 5060039 w 9811773"/>
                <a:gd name="connsiteY78" fmla="*/ 2580325 h 3367022"/>
                <a:gd name="connsiteX79" fmla="*/ 5000419 w 9811773"/>
                <a:gd name="connsiteY79" fmla="*/ 2461311 h 3367022"/>
                <a:gd name="connsiteX80" fmla="*/ 4762502 w 9811773"/>
                <a:gd name="connsiteY80" fmla="*/ 2254243 h 3367022"/>
                <a:gd name="connsiteX81" fmla="*/ 4565558 w 9811773"/>
                <a:gd name="connsiteY81" fmla="*/ 2193495 h 3367022"/>
                <a:gd name="connsiteX82" fmla="*/ 4204480 w 9811773"/>
                <a:gd name="connsiteY82" fmla="*/ 1988124 h 3367022"/>
                <a:gd name="connsiteX83" fmla="*/ 4071716 w 9811773"/>
                <a:gd name="connsiteY83" fmla="*/ 1937901 h 3367022"/>
                <a:gd name="connsiteX84" fmla="*/ 3978726 w 9811773"/>
                <a:gd name="connsiteY84" fmla="*/ 2073680 h 3367022"/>
                <a:gd name="connsiteX85" fmla="*/ 3996652 w 9811773"/>
                <a:gd name="connsiteY85" fmla="*/ 2491712 h 3367022"/>
                <a:gd name="connsiteX86" fmla="*/ 3942074 w 9811773"/>
                <a:gd name="connsiteY86" fmla="*/ 2896540 h 3367022"/>
                <a:gd name="connsiteX87" fmla="*/ 3845323 w 9811773"/>
                <a:gd name="connsiteY87" fmla="*/ 3056857 h 3367022"/>
                <a:gd name="connsiteX88" fmla="*/ 3823316 w 9811773"/>
                <a:gd name="connsiteY88" fmla="*/ 3183186 h 3367022"/>
                <a:gd name="connsiteX89" fmla="*/ 3813712 w 9811773"/>
                <a:gd name="connsiteY89" fmla="*/ 3201063 h 3367022"/>
                <a:gd name="connsiteX90" fmla="*/ 3777461 w 9811773"/>
                <a:gd name="connsiteY90" fmla="*/ 3238852 h 3367022"/>
                <a:gd name="connsiteX91" fmla="*/ 3377066 w 9811773"/>
                <a:gd name="connsiteY91" fmla="*/ 3360275 h 3367022"/>
                <a:gd name="connsiteX92" fmla="*/ 3000200 w 9811773"/>
                <a:gd name="connsiteY92" fmla="*/ 3343926 h 3367022"/>
                <a:gd name="connsiteX93" fmla="*/ 3000208 w 9811773"/>
                <a:gd name="connsiteY93" fmla="*/ 3343934 h 3367022"/>
                <a:gd name="connsiteX0" fmla="*/ 3000208 w 9811773"/>
                <a:gd name="connsiteY0" fmla="*/ 3343934 h 3367022"/>
                <a:gd name="connsiteX1" fmla="*/ 2921710 w 9811773"/>
                <a:gd name="connsiteY1" fmla="*/ 3331450 h 3367022"/>
                <a:gd name="connsiteX2" fmla="*/ 2909258 w 9811773"/>
                <a:gd name="connsiteY2" fmla="*/ 3261523 h 3367022"/>
                <a:gd name="connsiteX3" fmla="*/ 3100728 w 9811773"/>
                <a:gd name="connsiteY3" fmla="*/ 3201160 h 3367022"/>
                <a:gd name="connsiteX4" fmla="*/ 3285429 w 9811773"/>
                <a:gd name="connsiteY4" fmla="*/ 3182874 h 3367022"/>
                <a:gd name="connsiteX5" fmla="*/ 3449514 w 9811773"/>
                <a:gd name="connsiteY5" fmla="*/ 3101647 h 3367022"/>
                <a:gd name="connsiteX6" fmla="*/ 3547466 w 9811773"/>
                <a:gd name="connsiteY6" fmla="*/ 2973806 h 3367022"/>
                <a:gd name="connsiteX7" fmla="*/ 3717921 w 9811773"/>
                <a:gd name="connsiteY7" fmla="*/ 2539776 h 3367022"/>
                <a:gd name="connsiteX8" fmla="*/ 3655821 w 9811773"/>
                <a:gd name="connsiteY8" fmla="*/ 2375659 h 3367022"/>
                <a:gd name="connsiteX9" fmla="*/ 3296368 w 9811773"/>
                <a:gd name="connsiteY9" fmla="*/ 1988356 h 3367022"/>
                <a:gd name="connsiteX10" fmla="*/ 3172208 w 9811773"/>
                <a:gd name="connsiteY10" fmla="*/ 1935651 h 3367022"/>
                <a:gd name="connsiteX11" fmla="*/ 2876792 w 9811773"/>
                <a:gd name="connsiteY11" fmla="*/ 1836331 h 3367022"/>
                <a:gd name="connsiteX12" fmla="*/ 2636961 w 9811773"/>
                <a:gd name="connsiteY12" fmla="*/ 1778745 h 3367022"/>
                <a:gd name="connsiteX13" fmla="*/ 2587305 w 9811773"/>
                <a:gd name="connsiteY13" fmla="*/ 1823623 h 3367022"/>
                <a:gd name="connsiteX14" fmla="*/ 2505623 w 9811773"/>
                <a:gd name="connsiteY14" fmla="*/ 1814244 h 3367022"/>
                <a:gd name="connsiteX15" fmla="*/ 2381942 w 9811773"/>
                <a:gd name="connsiteY15" fmla="*/ 1735755 h 3367022"/>
                <a:gd name="connsiteX16" fmla="*/ 2396051 w 9811773"/>
                <a:gd name="connsiteY16" fmla="*/ 1794590 h 3367022"/>
                <a:gd name="connsiteX17" fmla="*/ 2410584 w 9811773"/>
                <a:gd name="connsiteY17" fmla="*/ 1853000 h 3367022"/>
                <a:gd name="connsiteX18" fmla="*/ 2282494 w 9811773"/>
                <a:gd name="connsiteY18" fmla="*/ 1740724 h 3367022"/>
                <a:gd name="connsiteX19" fmla="*/ 2210502 w 9811773"/>
                <a:gd name="connsiteY19" fmla="*/ 1660170 h 3367022"/>
                <a:gd name="connsiteX20" fmla="*/ 1978179 w 9811773"/>
                <a:gd name="connsiteY20" fmla="*/ 1535217 h 3367022"/>
                <a:gd name="connsiteX21" fmla="*/ 1911037 w 9811773"/>
                <a:gd name="connsiteY21" fmla="*/ 1409104 h 3367022"/>
                <a:gd name="connsiteX22" fmla="*/ 1774024 w 9811773"/>
                <a:gd name="connsiteY22" fmla="*/ 1294723 h 3367022"/>
                <a:gd name="connsiteX23" fmla="*/ 1383801 w 9811773"/>
                <a:gd name="connsiteY23" fmla="*/ 1274900 h 3367022"/>
                <a:gd name="connsiteX24" fmla="*/ 1086833 w 9811773"/>
                <a:gd name="connsiteY24" fmla="*/ 1288337 h 3367022"/>
                <a:gd name="connsiteX25" fmla="*/ 579235 w 9811773"/>
                <a:gd name="connsiteY25" fmla="*/ 1378158 h 3367022"/>
                <a:gd name="connsiteX26" fmla="*/ 373416 w 9811773"/>
                <a:gd name="connsiteY26" fmla="*/ 1441339 h 3367022"/>
                <a:gd name="connsiteX27" fmla="*/ 167133 w 9811773"/>
                <a:gd name="connsiteY27" fmla="*/ 1288241 h 3367022"/>
                <a:gd name="connsiteX28" fmla="*/ 108570 w 9811773"/>
                <a:gd name="connsiteY28" fmla="*/ 1218234 h 3367022"/>
                <a:gd name="connsiteX29" fmla="*/ 19141 w 9811773"/>
                <a:gd name="connsiteY29" fmla="*/ 1096450 h 3367022"/>
                <a:gd name="connsiteX30" fmla="*/ 52816 w 9811773"/>
                <a:gd name="connsiteY30" fmla="*/ 905748 h 3367022"/>
                <a:gd name="connsiteX31" fmla="*/ 433340 w 9811773"/>
                <a:gd name="connsiteY31" fmla="*/ 584219 h 3367022"/>
                <a:gd name="connsiteX32" fmla="*/ 584853 w 9811773"/>
                <a:gd name="connsiteY32" fmla="*/ 462436 h 3367022"/>
                <a:gd name="connsiteX33" fmla="*/ 790280 w 9811773"/>
                <a:gd name="connsiteY33" fmla="*/ 246590 h 3367022"/>
                <a:gd name="connsiteX34" fmla="*/ 923267 w 9811773"/>
                <a:gd name="connsiteY34" fmla="*/ 173790 h 3367022"/>
                <a:gd name="connsiteX35" fmla="*/ 1288803 w 9811773"/>
                <a:gd name="connsiteY35" fmla="*/ 4526 h 3367022"/>
                <a:gd name="connsiteX36" fmla="*/ 1760876 w 9811773"/>
                <a:gd name="connsiteY36" fmla="*/ 160025 h 3367022"/>
                <a:gd name="connsiteX37" fmla="*/ 2326268 w 9811773"/>
                <a:gd name="connsiteY37" fmla="*/ 272950 h 3367022"/>
                <a:gd name="connsiteX38" fmla="*/ 2814947 w 9811773"/>
                <a:gd name="connsiteY38" fmla="*/ 204968 h 3367022"/>
                <a:gd name="connsiteX39" fmla="*/ 3340134 w 9811773"/>
                <a:gd name="connsiteY39" fmla="*/ 147493 h 3367022"/>
                <a:gd name="connsiteX40" fmla="*/ 4457603 w 9811773"/>
                <a:gd name="connsiteY40" fmla="*/ 213259 h 3367022"/>
                <a:gd name="connsiteX41" fmla="*/ 4927916 w 9811773"/>
                <a:gd name="connsiteY41" fmla="*/ 333586 h 3367022"/>
                <a:gd name="connsiteX42" fmla="*/ 5064440 w 9811773"/>
                <a:gd name="connsiteY42" fmla="*/ 390965 h 3367022"/>
                <a:gd name="connsiteX43" fmla="*/ 5283391 w 9811773"/>
                <a:gd name="connsiteY43" fmla="*/ 442701 h 3367022"/>
                <a:gd name="connsiteX44" fmla="*/ 5987941 w 9811773"/>
                <a:gd name="connsiteY44" fmla="*/ 599248 h 3367022"/>
                <a:gd name="connsiteX45" fmla="*/ 6173921 w 9811773"/>
                <a:gd name="connsiteY45" fmla="*/ 631691 h 3367022"/>
                <a:gd name="connsiteX46" fmla="*/ 7448656 w 9811773"/>
                <a:gd name="connsiteY46" fmla="*/ 771864 h 3367022"/>
                <a:gd name="connsiteX47" fmla="*/ 9084388 w 9811773"/>
                <a:gd name="connsiteY47" fmla="*/ 1104957 h 3367022"/>
                <a:gd name="connsiteX48" fmla="*/ 9727078 w 9811773"/>
                <a:gd name="connsiteY48" fmla="*/ 1313521 h 3367022"/>
                <a:gd name="connsiteX49" fmla="*/ 9810945 w 9811773"/>
                <a:gd name="connsiteY49" fmla="*/ 1367603 h 3367022"/>
                <a:gd name="connsiteX50" fmla="*/ 9441305 w 9811773"/>
                <a:gd name="connsiteY50" fmla="*/ 1301525 h 3367022"/>
                <a:gd name="connsiteX51" fmla="*/ 8362233 w 9811773"/>
                <a:gd name="connsiteY51" fmla="*/ 1163952 h 3367022"/>
                <a:gd name="connsiteX52" fmla="*/ 7279001 w 9811773"/>
                <a:gd name="connsiteY52" fmla="*/ 1255838 h 3367022"/>
                <a:gd name="connsiteX53" fmla="*/ 6874229 w 9811773"/>
                <a:gd name="connsiteY53" fmla="*/ 1330183 h 3367022"/>
                <a:gd name="connsiteX54" fmla="*/ 6513152 w 9811773"/>
                <a:gd name="connsiteY54" fmla="*/ 1396548 h 3367022"/>
                <a:gd name="connsiteX55" fmla="*/ 5553559 w 9811773"/>
                <a:gd name="connsiteY55" fmla="*/ 1516443 h 3367022"/>
                <a:gd name="connsiteX56" fmla="*/ 5076523 w 9811773"/>
                <a:gd name="connsiteY56" fmla="*/ 1630240 h 3367022"/>
                <a:gd name="connsiteX57" fmla="*/ 4934958 w 9811773"/>
                <a:gd name="connsiteY57" fmla="*/ 1703936 h 3367022"/>
                <a:gd name="connsiteX58" fmla="*/ 4957845 w 9811773"/>
                <a:gd name="connsiteY58" fmla="*/ 1820774 h 3367022"/>
                <a:gd name="connsiteX59" fmla="*/ 5016344 w 9811773"/>
                <a:gd name="connsiteY59" fmla="*/ 1978226 h 3367022"/>
                <a:gd name="connsiteX60" fmla="*/ 5144466 w 9811773"/>
                <a:gd name="connsiteY60" fmla="*/ 2152530 h 3367022"/>
                <a:gd name="connsiteX61" fmla="*/ 5364618 w 9811773"/>
                <a:gd name="connsiteY61" fmla="*/ 2522562 h 3367022"/>
                <a:gd name="connsiteX62" fmla="*/ 5525550 w 9811773"/>
                <a:gd name="connsiteY62" fmla="*/ 2894468 h 3367022"/>
                <a:gd name="connsiteX63" fmla="*/ 5531392 w 9811773"/>
                <a:gd name="connsiteY63" fmla="*/ 3063186 h 3367022"/>
                <a:gd name="connsiteX64" fmla="*/ 5474173 w 9811773"/>
                <a:gd name="connsiteY64" fmla="*/ 3170077 h 3367022"/>
                <a:gd name="connsiteX65" fmla="*/ 5316682 w 9811773"/>
                <a:gd name="connsiteY65" fmla="*/ 3323255 h 3367022"/>
                <a:gd name="connsiteX66" fmla="*/ 5265786 w 9811773"/>
                <a:gd name="connsiteY66" fmla="*/ 3345142 h 3367022"/>
                <a:gd name="connsiteX67" fmla="*/ 5243938 w 9811773"/>
                <a:gd name="connsiteY67" fmla="*/ 3367022 h 3367022"/>
                <a:gd name="connsiteX68" fmla="*/ 5222091 w 9811773"/>
                <a:gd name="connsiteY68" fmla="*/ 3336596 h 3367022"/>
                <a:gd name="connsiteX69" fmla="*/ 5113656 w 9811773"/>
                <a:gd name="connsiteY69" fmla="*/ 3337932 h 3367022"/>
                <a:gd name="connsiteX70" fmla="*/ 4963847 w 9811773"/>
                <a:gd name="connsiteY70" fmla="*/ 3347503 h 3367022"/>
                <a:gd name="connsiteX71" fmla="*/ 4897505 w 9811773"/>
                <a:gd name="connsiteY71" fmla="*/ 3350176 h 3367022"/>
                <a:gd name="connsiteX72" fmla="*/ 4857813 w 9811773"/>
                <a:gd name="connsiteY72" fmla="*/ 3360187 h 3367022"/>
                <a:gd name="connsiteX73" fmla="*/ 4931916 w 9811773"/>
                <a:gd name="connsiteY73" fmla="*/ 3222118 h 3367022"/>
                <a:gd name="connsiteX74" fmla="*/ 5032029 w 9811773"/>
                <a:gd name="connsiteY74" fmla="*/ 3186667 h 3367022"/>
                <a:gd name="connsiteX75" fmla="*/ 5177997 w 9811773"/>
                <a:gd name="connsiteY75" fmla="*/ 2985977 h 3367022"/>
                <a:gd name="connsiteX76" fmla="*/ 5156390 w 9811773"/>
                <a:gd name="connsiteY76" fmla="*/ 2883976 h 3367022"/>
                <a:gd name="connsiteX77" fmla="*/ 5060039 w 9811773"/>
                <a:gd name="connsiteY77" fmla="*/ 2580325 h 3367022"/>
                <a:gd name="connsiteX78" fmla="*/ 5000419 w 9811773"/>
                <a:gd name="connsiteY78" fmla="*/ 2461311 h 3367022"/>
                <a:gd name="connsiteX79" fmla="*/ 4762502 w 9811773"/>
                <a:gd name="connsiteY79" fmla="*/ 2254243 h 3367022"/>
                <a:gd name="connsiteX80" fmla="*/ 4565558 w 9811773"/>
                <a:gd name="connsiteY80" fmla="*/ 2193495 h 3367022"/>
                <a:gd name="connsiteX81" fmla="*/ 4204480 w 9811773"/>
                <a:gd name="connsiteY81" fmla="*/ 1988124 h 3367022"/>
                <a:gd name="connsiteX82" fmla="*/ 4071716 w 9811773"/>
                <a:gd name="connsiteY82" fmla="*/ 1937901 h 3367022"/>
                <a:gd name="connsiteX83" fmla="*/ 3978726 w 9811773"/>
                <a:gd name="connsiteY83" fmla="*/ 2073680 h 3367022"/>
                <a:gd name="connsiteX84" fmla="*/ 3996652 w 9811773"/>
                <a:gd name="connsiteY84" fmla="*/ 2491712 h 3367022"/>
                <a:gd name="connsiteX85" fmla="*/ 3942074 w 9811773"/>
                <a:gd name="connsiteY85" fmla="*/ 2896540 h 3367022"/>
                <a:gd name="connsiteX86" fmla="*/ 3845323 w 9811773"/>
                <a:gd name="connsiteY86" fmla="*/ 3056857 h 3367022"/>
                <a:gd name="connsiteX87" fmla="*/ 3823316 w 9811773"/>
                <a:gd name="connsiteY87" fmla="*/ 3183186 h 3367022"/>
                <a:gd name="connsiteX88" fmla="*/ 3813712 w 9811773"/>
                <a:gd name="connsiteY88" fmla="*/ 3201063 h 3367022"/>
                <a:gd name="connsiteX89" fmla="*/ 3777461 w 9811773"/>
                <a:gd name="connsiteY89" fmla="*/ 3238852 h 3367022"/>
                <a:gd name="connsiteX90" fmla="*/ 3377066 w 9811773"/>
                <a:gd name="connsiteY90" fmla="*/ 3360275 h 3367022"/>
                <a:gd name="connsiteX91" fmla="*/ 3000200 w 9811773"/>
                <a:gd name="connsiteY91" fmla="*/ 3343926 h 3367022"/>
                <a:gd name="connsiteX92" fmla="*/ 3000208 w 9811773"/>
                <a:gd name="connsiteY92" fmla="*/ 3343934 h 336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811773" h="3367022">
                  <a:moveTo>
                    <a:pt x="3000208" y="3343934"/>
                  </a:moveTo>
                  <a:cubicBezTo>
                    <a:pt x="2991125" y="3329241"/>
                    <a:pt x="2958602" y="3324072"/>
                    <a:pt x="2921710" y="3331450"/>
                  </a:cubicBezTo>
                  <a:cubicBezTo>
                    <a:pt x="2845565" y="3346679"/>
                    <a:pt x="2841700" y="3324992"/>
                    <a:pt x="2909258" y="3261523"/>
                  </a:cubicBezTo>
                  <a:cubicBezTo>
                    <a:pt x="2945902" y="3227096"/>
                    <a:pt x="2998543" y="3210507"/>
                    <a:pt x="3100728" y="3201160"/>
                  </a:cubicBezTo>
                  <a:lnTo>
                    <a:pt x="3285429" y="3182874"/>
                  </a:lnTo>
                  <a:cubicBezTo>
                    <a:pt x="3344391" y="3175591"/>
                    <a:pt x="3449514" y="3123542"/>
                    <a:pt x="3449514" y="3101647"/>
                  </a:cubicBezTo>
                  <a:cubicBezTo>
                    <a:pt x="3449514" y="3091948"/>
                    <a:pt x="3493608" y="3034417"/>
                    <a:pt x="3547466" y="2973806"/>
                  </a:cubicBezTo>
                  <a:cubicBezTo>
                    <a:pt x="3650379" y="2857880"/>
                    <a:pt x="3720962" y="2678333"/>
                    <a:pt x="3717921" y="2539776"/>
                  </a:cubicBezTo>
                  <a:cubicBezTo>
                    <a:pt x="3717121" y="2499707"/>
                    <a:pt x="3689432" y="2426563"/>
                    <a:pt x="3655821" y="2375659"/>
                  </a:cubicBezTo>
                  <a:cubicBezTo>
                    <a:pt x="3565072" y="2238086"/>
                    <a:pt x="3333797" y="1988901"/>
                    <a:pt x="3296368" y="1988356"/>
                  </a:cubicBezTo>
                  <a:cubicBezTo>
                    <a:pt x="3278322" y="1988116"/>
                    <a:pt x="3222448" y="1964381"/>
                    <a:pt x="3172208" y="1935651"/>
                  </a:cubicBezTo>
                  <a:cubicBezTo>
                    <a:pt x="3121975" y="1906930"/>
                    <a:pt x="2989036" y="1862228"/>
                    <a:pt x="2876792" y="1836331"/>
                  </a:cubicBezTo>
                  <a:lnTo>
                    <a:pt x="2636961" y="1778745"/>
                  </a:lnTo>
                  <a:cubicBezTo>
                    <a:pt x="2612481" y="1771558"/>
                    <a:pt x="2596820" y="1785707"/>
                    <a:pt x="2587305" y="1823623"/>
                  </a:cubicBezTo>
                  <a:cubicBezTo>
                    <a:pt x="2568715" y="1897687"/>
                    <a:pt x="2533295" y="1893622"/>
                    <a:pt x="2505623" y="1814244"/>
                  </a:cubicBezTo>
                  <a:cubicBezTo>
                    <a:pt x="2484064" y="1752392"/>
                    <a:pt x="2411416" y="1706289"/>
                    <a:pt x="2381942" y="1735755"/>
                  </a:cubicBezTo>
                  <a:cubicBezTo>
                    <a:pt x="2374284" y="1743421"/>
                    <a:pt x="2380630" y="1769894"/>
                    <a:pt x="2396051" y="1794590"/>
                  </a:cubicBezTo>
                  <a:cubicBezTo>
                    <a:pt x="2411472" y="1819286"/>
                    <a:pt x="2418018" y="1845574"/>
                    <a:pt x="2410584" y="1853000"/>
                  </a:cubicBezTo>
                  <a:cubicBezTo>
                    <a:pt x="2386015" y="1877568"/>
                    <a:pt x="2323203" y="1822503"/>
                    <a:pt x="2282494" y="1740724"/>
                  </a:cubicBezTo>
                  <a:cubicBezTo>
                    <a:pt x="2260439" y="1696414"/>
                    <a:pt x="2228044" y="1660170"/>
                    <a:pt x="2210502" y="1660170"/>
                  </a:cubicBezTo>
                  <a:cubicBezTo>
                    <a:pt x="2163927" y="1660170"/>
                    <a:pt x="2022289" y="1583993"/>
                    <a:pt x="1978179" y="1535217"/>
                  </a:cubicBezTo>
                  <a:cubicBezTo>
                    <a:pt x="1957252" y="1512081"/>
                    <a:pt x="1927042" y="1455327"/>
                    <a:pt x="1911037" y="1409104"/>
                  </a:cubicBezTo>
                  <a:cubicBezTo>
                    <a:pt x="1885277" y="1334704"/>
                    <a:pt x="1869567" y="1321588"/>
                    <a:pt x="1774024" y="1294723"/>
                  </a:cubicBezTo>
                  <a:cubicBezTo>
                    <a:pt x="1587804" y="1242369"/>
                    <a:pt x="1475343" y="1236656"/>
                    <a:pt x="1383801" y="1274900"/>
                  </a:cubicBezTo>
                  <a:cubicBezTo>
                    <a:pt x="1287298" y="1315225"/>
                    <a:pt x="1195116" y="1319395"/>
                    <a:pt x="1086833" y="1288337"/>
                  </a:cubicBezTo>
                  <a:cubicBezTo>
                    <a:pt x="984231" y="1258911"/>
                    <a:pt x="765016" y="1297700"/>
                    <a:pt x="579235" y="1378158"/>
                  </a:cubicBezTo>
                  <a:cubicBezTo>
                    <a:pt x="498993" y="1412905"/>
                    <a:pt x="406371" y="1441339"/>
                    <a:pt x="373416" y="1441339"/>
                  </a:cubicBezTo>
                  <a:cubicBezTo>
                    <a:pt x="298640" y="1441339"/>
                    <a:pt x="167133" y="1343739"/>
                    <a:pt x="167133" y="1288241"/>
                  </a:cubicBezTo>
                  <a:cubicBezTo>
                    <a:pt x="167133" y="1264993"/>
                    <a:pt x="141413" y="1234247"/>
                    <a:pt x="108570" y="1218234"/>
                  </a:cubicBezTo>
                  <a:cubicBezTo>
                    <a:pt x="69901" y="1199380"/>
                    <a:pt x="39524" y="1158023"/>
                    <a:pt x="19141" y="1096450"/>
                  </a:cubicBezTo>
                  <a:cubicBezTo>
                    <a:pt x="-10829" y="1005933"/>
                    <a:pt x="-9844" y="1000355"/>
                    <a:pt x="52816" y="905748"/>
                  </a:cubicBezTo>
                  <a:cubicBezTo>
                    <a:pt x="133210" y="784381"/>
                    <a:pt x="262044" y="675521"/>
                    <a:pt x="433340" y="584219"/>
                  </a:cubicBezTo>
                  <a:cubicBezTo>
                    <a:pt x="512101" y="542246"/>
                    <a:pt x="573177" y="493150"/>
                    <a:pt x="584853" y="462436"/>
                  </a:cubicBezTo>
                  <a:cubicBezTo>
                    <a:pt x="620553" y="368533"/>
                    <a:pt x="722618" y="261298"/>
                    <a:pt x="790280" y="246590"/>
                  </a:cubicBezTo>
                  <a:cubicBezTo>
                    <a:pt x="826668" y="238683"/>
                    <a:pt x="886512" y="205920"/>
                    <a:pt x="923267" y="173790"/>
                  </a:cubicBezTo>
                  <a:cubicBezTo>
                    <a:pt x="1052893" y="60465"/>
                    <a:pt x="1144627" y="17987"/>
                    <a:pt x="1288803" y="4526"/>
                  </a:cubicBezTo>
                  <a:cubicBezTo>
                    <a:pt x="1466540" y="-12071"/>
                    <a:pt x="1539828" y="12073"/>
                    <a:pt x="1760876" y="160025"/>
                  </a:cubicBezTo>
                  <a:cubicBezTo>
                    <a:pt x="1973802" y="302544"/>
                    <a:pt x="2075466" y="322854"/>
                    <a:pt x="2326268" y="272950"/>
                  </a:cubicBezTo>
                  <a:cubicBezTo>
                    <a:pt x="2420531" y="254192"/>
                    <a:pt x="2640435" y="223598"/>
                    <a:pt x="2814947" y="204968"/>
                  </a:cubicBezTo>
                  <a:lnTo>
                    <a:pt x="3340134" y="147493"/>
                  </a:lnTo>
                  <a:cubicBezTo>
                    <a:pt x="3626772" y="114963"/>
                    <a:pt x="4027382" y="138546"/>
                    <a:pt x="4457603" y="213259"/>
                  </a:cubicBezTo>
                  <a:cubicBezTo>
                    <a:pt x="4718087" y="258489"/>
                    <a:pt x="4850450" y="292356"/>
                    <a:pt x="4927916" y="333586"/>
                  </a:cubicBezTo>
                  <a:cubicBezTo>
                    <a:pt x="4987215" y="365148"/>
                    <a:pt x="5048594" y="390965"/>
                    <a:pt x="5064440" y="390965"/>
                  </a:cubicBezTo>
                  <a:cubicBezTo>
                    <a:pt x="5080205" y="390965"/>
                    <a:pt x="5178797" y="414244"/>
                    <a:pt x="5283391" y="442701"/>
                  </a:cubicBezTo>
                  <a:cubicBezTo>
                    <a:pt x="5479615" y="496039"/>
                    <a:pt x="5853017" y="579002"/>
                    <a:pt x="5987941" y="599248"/>
                  </a:cubicBezTo>
                  <a:cubicBezTo>
                    <a:pt x="6030114" y="605570"/>
                    <a:pt x="5930469" y="602922"/>
                    <a:pt x="6173921" y="631691"/>
                  </a:cubicBezTo>
                  <a:cubicBezTo>
                    <a:pt x="6417373" y="660460"/>
                    <a:pt x="6963578" y="692986"/>
                    <a:pt x="7448656" y="771864"/>
                  </a:cubicBezTo>
                  <a:cubicBezTo>
                    <a:pt x="7933734" y="850742"/>
                    <a:pt x="8692101" y="985942"/>
                    <a:pt x="9084388" y="1104957"/>
                  </a:cubicBezTo>
                  <a:cubicBezTo>
                    <a:pt x="9529173" y="1239913"/>
                    <a:pt x="9637049" y="1274933"/>
                    <a:pt x="9727078" y="1313521"/>
                  </a:cubicBezTo>
                  <a:cubicBezTo>
                    <a:pt x="9780215" y="1336289"/>
                    <a:pt x="9817907" y="1360625"/>
                    <a:pt x="9810945" y="1367603"/>
                  </a:cubicBezTo>
                  <a:cubicBezTo>
                    <a:pt x="9803983" y="1374589"/>
                    <a:pt x="9637609" y="1344851"/>
                    <a:pt x="9441305" y="1301525"/>
                  </a:cubicBezTo>
                  <a:cubicBezTo>
                    <a:pt x="8949065" y="1192882"/>
                    <a:pt x="8838148" y="1178749"/>
                    <a:pt x="8362233" y="1163952"/>
                  </a:cubicBezTo>
                  <a:cubicBezTo>
                    <a:pt x="7917369" y="1150124"/>
                    <a:pt x="7752516" y="1164112"/>
                    <a:pt x="7279001" y="1255838"/>
                  </a:cubicBezTo>
                  <a:cubicBezTo>
                    <a:pt x="7128632" y="1284983"/>
                    <a:pt x="6946412" y="1318434"/>
                    <a:pt x="6874229" y="1330183"/>
                  </a:cubicBezTo>
                  <a:cubicBezTo>
                    <a:pt x="6801966" y="1341930"/>
                    <a:pt x="6639513" y="1371796"/>
                    <a:pt x="6513152" y="1396548"/>
                  </a:cubicBezTo>
                  <a:cubicBezTo>
                    <a:pt x="6271233" y="1443923"/>
                    <a:pt x="5860379" y="1495260"/>
                    <a:pt x="5553559" y="1516443"/>
                  </a:cubicBezTo>
                  <a:cubicBezTo>
                    <a:pt x="5271067" y="1535945"/>
                    <a:pt x="5208247" y="1550934"/>
                    <a:pt x="5076523" y="1630240"/>
                  </a:cubicBezTo>
                  <a:cubicBezTo>
                    <a:pt x="5009222" y="1670773"/>
                    <a:pt x="4945521" y="1703936"/>
                    <a:pt x="4934958" y="1703936"/>
                  </a:cubicBezTo>
                  <a:cubicBezTo>
                    <a:pt x="4907829" y="1703936"/>
                    <a:pt x="4910230" y="1716252"/>
                    <a:pt x="4957845" y="1820774"/>
                  </a:cubicBezTo>
                  <a:cubicBezTo>
                    <a:pt x="4981053" y="1871687"/>
                    <a:pt x="5007381" y="1942534"/>
                    <a:pt x="5016344" y="1978226"/>
                  </a:cubicBezTo>
                  <a:cubicBezTo>
                    <a:pt x="5025227" y="2013917"/>
                    <a:pt x="5082926" y="2092350"/>
                    <a:pt x="5144466" y="2152530"/>
                  </a:cubicBezTo>
                  <a:cubicBezTo>
                    <a:pt x="5291394" y="2296209"/>
                    <a:pt x="5325405" y="2353379"/>
                    <a:pt x="5364618" y="2522562"/>
                  </a:cubicBezTo>
                  <a:cubicBezTo>
                    <a:pt x="5406471" y="2703045"/>
                    <a:pt x="5466411" y="2841555"/>
                    <a:pt x="5525550" y="2894468"/>
                  </a:cubicBezTo>
                  <a:cubicBezTo>
                    <a:pt x="5582929" y="2945773"/>
                    <a:pt x="5584609" y="2995037"/>
                    <a:pt x="5531392" y="3063186"/>
                  </a:cubicBezTo>
                  <a:cubicBezTo>
                    <a:pt x="5508985" y="3091884"/>
                    <a:pt x="5483296" y="3139988"/>
                    <a:pt x="5474173" y="3170077"/>
                  </a:cubicBezTo>
                  <a:cubicBezTo>
                    <a:pt x="5450086" y="3250247"/>
                    <a:pt x="5375021" y="3323255"/>
                    <a:pt x="5316682" y="3323255"/>
                  </a:cubicBezTo>
                  <a:cubicBezTo>
                    <a:pt x="5288753" y="3323255"/>
                    <a:pt x="5265786" y="3333106"/>
                    <a:pt x="5265786" y="3345142"/>
                  </a:cubicBezTo>
                  <a:cubicBezTo>
                    <a:pt x="5265786" y="3357179"/>
                    <a:pt x="5255942" y="3367022"/>
                    <a:pt x="5243938" y="3367022"/>
                  </a:cubicBezTo>
                  <a:cubicBezTo>
                    <a:pt x="5231934" y="3367022"/>
                    <a:pt x="5222091" y="3353329"/>
                    <a:pt x="5222091" y="3336596"/>
                  </a:cubicBezTo>
                  <a:cubicBezTo>
                    <a:pt x="5222091" y="3310795"/>
                    <a:pt x="5205606" y="3310995"/>
                    <a:pt x="5113656" y="3337932"/>
                  </a:cubicBezTo>
                  <a:cubicBezTo>
                    <a:pt x="5036911" y="3360443"/>
                    <a:pt x="4993217" y="3363229"/>
                    <a:pt x="4963847" y="3347503"/>
                  </a:cubicBezTo>
                  <a:cubicBezTo>
                    <a:pt x="4934958" y="3332018"/>
                    <a:pt x="4914871" y="3332835"/>
                    <a:pt x="4897505" y="3350176"/>
                  </a:cubicBezTo>
                  <a:cubicBezTo>
                    <a:pt x="4883821" y="3363853"/>
                    <a:pt x="4865975" y="3368358"/>
                    <a:pt x="4857813" y="3360187"/>
                  </a:cubicBezTo>
                  <a:cubicBezTo>
                    <a:pt x="4834685" y="3337068"/>
                    <a:pt x="4888943" y="3235931"/>
                    <a:pt x="4931916" y="3222118"/>
                  </a:cubicBezTo>
                  <a:cubicBezTo>
                    <a:pt x="4953043" y="3215308"/>
                    <a:pt x="4998098" y="3199359"/>
                    <a:pt x="5032029" y="3186667"/>
                  </a:cubicBezTo>
                  <a:cubicBezTo>
                    <a:pt x="5106854" y="3158618"/>
                    <a:pt x="5209527" y="3017508"/>
                    <a:pt x="5177997" y="2985977"/>
                  </a:cubicBezTo>
                  <a:cubicBezTo>
                    <a:pt x="5166153" y="2974094"/>
                    <a:pt x="5156390" y="2928199"/>
                    <a:pt x="5156390" y="2883976"/>
                  </a:cubicBezTo>
                  <a:cubicBezTo>
                    <a:pt x="5156390" y="2793859"/>
                    <a:pt x="5105013" y="2631918"/>
                    <a:pt x="5060039" y="2580325"/>
                  </a:cubicBezTo>
                  <a:cubicBezTo>
                    <a:pt x="5043793" y="2561679"/>
                    <a:pt x="5016984" y="2508118"/>
                    <a:pt x="5000419" y="2461311"/>
                  </a:cubicBezTo>
                  <a:cubicBezTo>
                    <a:pt x="4967208" y="2367168"/>
                    <a:pt x="4879420" y="2290727"/>
                    <a:pt x="4762502" y="2254243"/>
                  </a:cubicBezTo>
                  <a:lnTo>
                    <a:pt x="4565558" y="2193495"/>
                  </a:lnTo>
                  <a:cubicBezTo>
                    <a:pt x="4431434" y="2152458"/>
                    <a:pt x="4303312" y="2079570"/>
                    <a:pt x="4204480" y="1988124"/>
                  </a:cubicBezTo>
                  <a:cubicBezTo>
                    <a:pt x="4153743" y="1941118"/>
                    <a:pt x="4123653" y="1929753"/>
                    <a:pt x="4071716" y="1937901"/>
                  </a:cubicBezTo>
                  <a:cubicBezTo>
                    <a:pt x="4009777" y="1947624"/>
                    <a:pt x="4002574" y="1958067"/>
                    <a:pt x="3978726" y="2073680"/>
                  </a:cubicBezTo>
                  <a:cubicBezTo>
                    <a:pt x="3940714" y="2257756"/>
                    <a:pt x="3946476" y="2393497"/>
                    <a:pt x="3996652" y="2491712"/>
                  </a:cubicBezTo>
                  <a:cubicBezTo>
                    <a:pt x="4063554" y="2622988"/>
                    <a:pt x="4045628" y="2756455"/>
                    <a:pt x="3942074" y="2896540"/>
                  </a:cubicBezTo>
                  <a:cubicBezTo>
                    <a:pt x="3915346" y="2932648"/>
                    <a:pt x="3871812" y="3004792"/>
                    <a:pt x="3845323" y="3056857"/>
                  </a:cubicBezTo>
                  <a:cubicBezTo>
                    <a:pt x="3806990" y="3132065"/>
                    <a:pt x="3802509" y="3158034"/>
                    <a:pt x="3823316" y="3183186"/>
                  </a:cubicBezTo>
                  <a:cubicBezTo>
                    <a:pt x="3844762" y="3208994"/>
                    <a:pt x="3843002" y="3212299"/>
                    <a:pt x="3813712" y="3201063"/>
                  </a:cubicBezTo>
                  <a:cubicBezTo>
                    <a:pt x="3786744" y="3190700"/>
                    <a:pt x="3777701" y="3200087"/>
                    <a:pt x="3777461" y="3238852"/>
                  </a:cubicBezTo>
                  <a:cubicBezTo>
                    <a:pt x="3776740" y="3346415"/>
                    <a:pt x="3761696" y="3350985"/>
                    <a:pt x="3377066" y="3360275"/>
                  </a:cubicBezTo>
                  <a:cubicBezTo>
                    <a:pt x="3120607" y="3366469"/>
                    <a:pt x="3011203" y="3361724"/>
                    <a:pt x="3000200" y="3343926"/>
                  </a:cubicBezTo>
                  <a:lnTo>
                    <a:pt x="3000208" y="3343934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bg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BA885E-F4DC-D15A-E583-2E4F14D26B4B}"/>
                </a:ext>
              </a:extLst>
            </p:cNvPr>
            <p:cNvSpPr/>
            <p:nvPr/>
          </p:nvSpPr>
          <p:spPr>
            <a:xfrm>
              <a:off x="39604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AB6863-C041-1732-C228-CA80076F5692}"/>
                </a:ext>
              </a:extLst>
            </p:cNvPr>
            <p:cNvSpPr/>
            <p:nvPr/>
          </p:nvSpPr>
          <p:spPr>
            <a:xfrm>
              <a:off x="4328795" y="3165102"/>
              <a:ext cx="153670" cy="116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337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222</Words>
  <Application>Microsoft Office PowerPoint</Application>
  <PresentationFormat>Custom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</vt:lpstr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Hancock, George</dc:creator>
  <cp:lastModifiedBy>Hancock, George</cp:lastModifiedBy>
  <cp:revision>3</cp:revision>
  <dcterms:created xsi:type="dcterms:W3CDTF">2025-08-15T09:16:47Z</dcterms:created>
  <dcterms:modified xsi:type="dcterms:W3CDTF">2025-08-15T16:15:55Z</dcterms:modified>
</cp:coreProperties>
</file>